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32"/>
  </p:notesMasterIdLst>
  <p:handoutMasterIdLst>
    <p:handoutMasterId r:id="rId33"/>
  </p:handoutMasterIdLst>
  <p:sldIdLst>
    <p:sldId id="432" r:id="rId2"/>
    <p:sldId id="493" r:id="rId3"/>
    <p:sldId id="488" r:id="rId4"/>
    <p:sldId id="494" r:id="rId5"/>
    <p:sldId id="516" r:id="rId6"/>
    <p:sldId id="529" r:id="rId7"/>
    <p:sldId id="530" r:id="rId8"/>
    <p:sldId id="518" r:id="rId9"/>
    <p:sldId id="495" r:id="rId10"/>
    <p:sldId id="527" r:id="rId11"/>
    <p:sldId id="532" r:id="rId12"/>
    <p:sldId id="496" r:id="rId13"/>
    <p:sldId id="523" r:id="rId14"/>
    <p:sldId id="524" r:id="rId15"/>
    <p:sldId id="519" r:id="rId16"/>
    <p:sldId id="520" r:id="rId17"/>
    <p:sldId id="501" r:id="rId18"/>
    <p:sldId id="499" r:id="rId19"/>
    <p:sldId id="502" r:id="rId20"/>
    <p:sldId id="525" r:id="rId21"/>
    <p:sldId id="526" r:id="rId22"/>
    <p:sldId id="504" r:id="rId23"/>
    <p:sldId id="505" r:id="rId24"/>
    <p:sldId id="512" r:id="rId25"/>
    <p:sldId id="521" r:id="rId26"/>
    <p:sldId id="507" r:id="rId27"/>
    <p:sldId id="509" r:id="rId28"/>
    <p:sldId id="522" r:id="rId29"/>
    <p:sldId id="531" r:id="rId30"/>
    <p:sldId id="514" r:id="rId31"/>
  </p:sldIdLst>
  <p:sldSz cx="9144000" cy="5143500" type="screen16x9"/>
  <p:notesSz cx="6858000" cy="9144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42D"/>
    <a:srgbClr val="22974F"/>
    <a:srgbClr val="00A4DB"/>
    <a:srgbClr val="7E398B"/>
    <a:srgbClr val="F69200"/>
    <a:srgbClr val="424242"/>
    <a:srgbClr val="009F8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324" autoAdjust="0"/>
    <p:restoredTop sz="86448" autoAdjust="0"/>
  </p:normalViewPr>
  <p:slideViewPr>
    <p:cSldViewPr snapToGrid="0" snapToObjects="1">
      <p:cViewPr>
        <p:scale>
          <a:sx n="77" d="100"/>
          <a:sy n="77" d="100"/>
        </p:scale>
        <p:origin x="-930" y="-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&#1087;&#1088;&#1086;&#1077;&#1082;&#1090;%20&#1051;&#1056;&#1054;&#1057;\&#1072;&#1085;&#1072;&#1083;&#1080;&#1079;%20&#1089;&#1088;&#1077;&#1076;&#1099;%20&#1075;&#1086;&#1090;&#1086;&#1074;&#1099;&#1081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&#1087;&#1088;&#1086;&#1077;&#1082;&#1090;%20&#1051;&#1056;&#1054;&#1057;\&#1072;&#1085;&#1072;&#1083;&#1080;&#1079;%20&#1089;&#1088;&#1077;&#1076;&#1099;%20&#1075;&#1086;&#1090;&#1086;&#1074;&#1099;&#1081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&#1087;&#1088;&#1086;&#1077;&#1082;&#1090;%20&#1051;&#1056;&#1054;&#1057;\&#1072;&#1085;&#1072;&#1083;&#1080;&#1079;%20&#1089;&#1088;&#1077;&#1076;&#1099;%20&#1075;&#1086;&#1090;&#1086;&#1074;&#1099;&#108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cat>
            <c:strRef>
              <c:f>Лист1!$A$7:$A$9</c:f>
              <c:strCache>
                <c:ptCount val="3"/>
                <c:pt idx="0">
                  <c:v>1 и высшая</c:v>
                </c:pt>
                <c:pt idx="1">
                  <c:v>СЗД</c:v>
                </c:pt>
                <c:pt idx="2">
                  <c:v>молодые</c:v>
                </c:pt>
              </c:strCache>
            </c:strRef>
          </c:cat>
          <c:val>
            <c:numRef>
              <c:f>Лист1!$B$7:$B$9</c:f>
              <c:numCache>
                <c:formatCode>0%</c:formatCode>
                <c:ptCount val="3"/>
                <c:pt idx="0" formatCode="0.00%">
                  <c:v>0.72600000000000009</c:v>
                </c:pt>
                <c:pt idx="1">
                  <c:v>0.14000000000000001</c:v>
                </c:pt>
                <c:pt idx="2" formatCode="0.00%">
                  <c:v>0.13400000000000001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7"/>
  <c:chart>
    <c:title>
      <c:layout/>
    </c:title>
    <c:view3D>
      <c:rAngAx val="1"/>
    </c:view3D>
    <c:plotArea>
      <c:layout/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Количество учителей</c:v>
                </c:pt>
              </c:strCache>
            </c:strRef>
          </c:tx>
          <c:explosion val="25"/>
          <c:cat>
            <c:strRef>
              <c:f>Лист1!$A$3:$A$5</c:f>
              <c:strCache>
                <c:ptCount val="3"/>
                <c:pt idx="0">
                  <c:v>высшее</c:v>
                </c:pt>
                <c:pt idx="1">
                  <c:v>незаконченное высшее</c:v>
                </c:pt>
                <c:pt idx="2">
                  <c:v>среднее профессиональное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63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200" baseline="0"/>
            </a:pPr>
            <a:r>
              <a:rPr lang="ru-RU" sz="1000" dirty="0"/>
              <a:t>Графическая модель соотношения типов образовательной среды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'Анализ школьной среды'!$A$38</c:f>
              <c:strCache>
                <c:ptCount val="1"/>
                <c:pt idx="0">
                  <c:v>Графическая модель соотношения типов образовательной среды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'Анализ школьной среды'!$A$47:$A$50</c:f>
              <c:strCache>
                <c:ptCount val="4"/>
                <c:pt idx="0">
                  <c:v>Догматическая среда</c:v>
                </c:pt>
                <c:pt idx="1">
                  <c:v>Карьерная среда</c:v>
                </c:pt>
                <c:pt idx="2">
                  <c:v>Творческая среда</c:v>
                </c:pt>
                <c:pt idx="3">
                  <c:v>Безмятежная среда</c:v>
                </c:pt>
              </c:strCache>
            </c:strRef>
          </c:cat>
          <c:val>
            <c:numRef>
              <c:f>'Анализ школьной среды'!$B$47:$B$50</c:f>
              <c:numCache>
                <c:formatCode>0</c:formatCode>
                <c:ptCount val="4"/>
                <c:pt idx="0">
                  <c:v>22.222222222222221</c:v>
                </c:pt>
                <c:pt idx="1">
                  <c:v>31.111111111111114</c:v>
                </c:pt>
                <c:pt idx="2">
                  <c:v>27.222222222222221</c:v>
                </c:pt>
                <c:pt idx="3">
                  <c:v>19.444444444444443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BA-481D-A403-73C2FEE124D8}"/>
            </c:ext>
          </c:extLst>
        </c:ser>
        <c:dLbls>
          <c:showVal val="1"/>
        </c:dLbls>
        <c:firstSliceAng val="0"/>
      </c:pieChart>
    </c:plotArea>
    <c:legend>
      <c:legendPos val="r"/>
      <c:layout/>
      <c:txPr>
        <a:bodyPr/>
        <a:lstStyle/>
        <a:p>
          <a:pPr>
            <a:defRPr sz="700" baseline="0"/>
          </a:pPr>
          <a:endParaRPr lang="ru-RU"/>
        </a:p>
      </c:txPr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0"/>
  <c:chart>
    <c:plotArea>
      <c:layout/>
      <c:radarChart>
        <c:radarStyle val="marker"/>
        <c:ser>
          <c:idx val="0"/>
          <c:order val="0"/>
          <c:cat>
            <c:strRef>
              <c:f>'Анализ школьной среды'!$A$73:$A$84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среды'!$B$73:$B$84</c:f>
              <c:numCache>
                <c:formatCode>General</c:formatCode>
                <c:ptCount val="12"/>
                <c:pt idx="0">
                  <c:v>3.44</c:v>
                </c:pt>
                <c:pt idx="1">
                  <c:v>4.09</c:v>
                </c:pt>
                <c:pt idx="2">
                  <c:v>5.0199999999999996</c:v>
                </c:pt>
                <c:pt idx="3">
                  <c:v>5.72</c:v>
                </c:pt>
                <c:pt idx="4">
                  <c:v>3.75</c:v>
                </c:pt>
                <c:pt idx="5">
                  <c:v>6.43</c:v>
                </c:pt>
                <c:pt idx="6">
                  <c:v>3</c:v>
                </c:pt>
                <c:pt idx="7">
                  <c:v>2.33</c:v>
                </c:pt>
                <c:pt idx="8">
                  <c:v>5.18</c:v>
                </c:pt>
                <c:pt idx="9">
                  <c:v>5.24</c:v>
                </c:pt>
                <c:pt idx="10">
                  <c:v>6.82</c:v>
                </c:pt>
                <c:pt idx="11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C6-486B-AAF0-6C83CF3B7D3E}"/>
            </c:ext>
          </c:extLst>
        </c:ser>
        <c:axId val="106602496"/>
        <c:axId val="106604416"/>
      </c:radarChart>
      <c:catAx>
        <c:axId val="106602496"/>
        <c:scaling>
          <c:orientation val="minMax"/>
        </c:scaling>
        <c:axPos val="b"/>
        <c:majorGridlines/>
        <c:numFmt formatCode="General" sourceLinked="0"/>
        <c:tickLblPos val="nextTo"/>
        <c:txPr>
          <a:bodyPr/>
          <a:lstStyle/>
          <a:p>
            <a:pPr>
              <a:defRPr sz="700" baseline="0"/>
            </a:pPr>
            <a:endParaRPr lang="ru-RU"/>
          </a:p>
        </c:txPr>
        <c:crossAx val="106604416"/>
        <c:crosses val="autoZero"/>
        <c:auto val="1"/>
        <c:lblAlgn val="ctr"/>
        <c:lblOffset val="100"/>
      </c:catAx>
      <c:valAx>
        <c:axId val="106604416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106602496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351355865046802"/>
          <c:y val="0.416454741484452"/>
          <c:w val="0.22384582815674703"/>
          <c:h val="0.27489730605235685"/>
        </c:manualLayout>
      </c:layout>
      <c:radarChart>
        <c:radarStyle val="marker"/>
        <c:ser>
          <c:idx val="0"/>
          <c:order val="0"/>
          <c:tx>
            <c:v>Руководитель/Директор</c:v>
          </c:tx>
          <c:cat>
            <c:strRef>
              <c:f>'Анализ школьной среды'!$A$107:$A$118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среды'!$B$107:$B$118</c:f>
              <c:numCache>
                <c:formatCode>General</c:formatCode>
                <c:ptCount val="12"/>
                <c:pt idx="0">
                  <c:v>4</c:v>
                </c:pt>
                <c:pt idx="1">
                  <c:v>5</c:v>
                </c:pt>
                <c:pt idx="2">
                  <c:v>4.8</c:v>
                </c:pt>
                <c:pt idx="3">
                  <c:v>4.5</c:v>
                </c:pt>
                <c:pt idx="4">
                  <c:v>3</c:v>
                </c:pt>
                <c:pt idx="5">
                  <c:v>5.0999999999999996</c:v>
                </c:pt>
                <c:pt idx="6">
                  <c:v>5</c:v>
                </c:pt>
                <c:pt idx="7">
                  <c:v>2.5</c:v>
                </c:pt>
                <c:pt idx="8">
                  <c:v>2</c:v>
                </c:pt>
                <c:pt idx="9">
                  <c:v>4.8</c:v>
                </c:pt>
                <c:pt idx="10">
                  <c:v>4</c:v>
                </c:pt>
                <c:pt idx="1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54-4BBD-AB7B-EC20B5276D31}"/>
            </c:ext>
          </c:extLst>
        </c:ser>
        <c:ser>
          <c:idx val="1"/>
          <c:order val="1"/>
          <c:tx>
            <c:v>Администрация</c:v>
          </c:tx>
          <c:cat>
            <c:strRef>
              <c:f>'Анализ школьной среды'!$A$107:$A$118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среды'!$C$107:$C$118</c:f>
              <c:numCache>
                <c:formatCode>General</c:formatCode>
                <c:ptCount val="12"/>
                <c:pt idx="0">
                  <c:v>3.1</c:v>
                </c:pt>
                <c:pt idx="1">
                  <c:v>5.2</c:v>
                </c:pt>
                <c:pt idx="2">
                  <c:v>5.9</c:v>
                </c:pt>
                <c:pt idx="3">
                  <c:v>4.5</c:v>
                </c:pt>
                <c:pt idx="4">
                  <c:v>2.7</c:v>
                </c:pt>
                <c:pt idx="5">
                  <c:v>4.5</c:v>
                </c:pt>
                <c:pt idx="6">
                  <c:v>4</c:v>
                </c:pt>
                <c:pt idx="7">
                  <c:v>2.8</c:v>
                </c:pt>
                <c:pt idx="8">
                  <c:v>2</c:v>
                </c:pt>
                <c:pt idx="9">
                  <c:v>5</c:v>
                </c:pt>
                <c:pt idx="10">
                  <c:v>5</c:v>
                </c:pt>
                <c:pt idx="1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54-4BBD-AB7B-EC20B5276D31}"/>
            </c:ext>
          </c:extLst>
        </c:ser>
        <c:ser>
          <c:idx val="2"/>
          <c:order val="2"/>
          <c:tx>
            <c:v>Педагоги</c:v>
          </c:tx>
          <c:cat>
            <c:strRef>
              <c:f>'Анализ школьной среды'!$A$107:$A$118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среды'!$D$107:$D$118</c:f>
              <c:numCache>
                <c:formatCode>General</c:formatCode>
                <c:ptCount val="12"/>
                <c:pt idx="0">
                  <c:v>3.46</c:v>
                </c:pt>
                <c:pt idx="1">
                  <c:v>4.04</c:v>
                </c:pt>
                <c:pt idx="2">
                  <c:v>5</c:v>
                </c:pt>
                <c:pt idx="3">
                  <c:v>5.78</c:v>
                </c:pt>
                <c:pt idx="4">
                  <c:v>3.8</c:v>
                </c:pt>
                <c:pt idx="5">
                  <c:v>6.5</c:v>
                </c:pt>
                <c:pt idx="6">
                  <c:v>3</c:v>
                </c:pt>
                <c:pt idx="7">
                  <c:v>2.2999999999999998</c:v>
                </c:pt>
                <c:pt idx="8">
                  <c:v>5.34</c:v>
                </c:pt>
                <c:pt idx="9">
                  <c:v>5.34</c:v>
                </c:pt>
                <c:pt idx="10">
                  <c:v>6</c:v>
                </c:pt>
                <c:pt idx="11">
                  <c:v>2.73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E54-4BBD-AB7B-EC20B5276D31}"/>
            </c:ext>
          </c:extLst>
        </c:ser>
        <c:ser>
          <c:idx val="3"/>
          <c:order val="3"/>
          <c:tx>
            <c:v>Родители</c:v>
          </c:tx>
          <c:cat>
            <c:strRef>
              <c:f>'Анализ школьной среды'!$A$107:$A$118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среды'!$E$107:$E$118</c:f>
              <c:numCache>
                <c:formatCode>General</c:formatCode>
                <c:ptCount val="12"/>
                <c:pt idx="0">
                  <c:v>7</c:v>
                </c:pt>
                <c:pt idx="1">
                  <c:v>7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  <c:pt idx="5">
                  <c:v>6.9</c:v>
                </c:pt>
                <c:pt idx="6">
                  <c:v>6</c:v>
                </c:pt>
                <c:pt idx="7">
                  <c:v>7.15</c:v>
                </c:pt>
                <c:pt idx="8">
                  <c:v>5.21</c:v>
                </c:pt>
                <c:pt idx="9">
                  <c:v>6.5</c:v>
                </c:pt>
                <c:pt idx="10">
                  <c:v>6</c:v>
                </c:pt>
                <c:pt idx="1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E54-4BBD-AB7B-EC20B5276D31}"/>
            </c:ext>
          </c:extLst>
        </c:ser>
        <c:ser>
          <c:idx val="4"/>
          <c:order val="4"/>
          <c:tx>
            <c:v>Ученики/воспитанники</c:v>
          </c:tx>
          <c:cat>
            <c:strRef>
              <c:f>'Анализ школьной среды'!$A$107:$A$118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среды'!$F$107:$F$118</c:f>
              <c:numCache>
                <c:formatCode>General</c:formatCode>
                <c:ptCount val="12"/>
                <c:pt idx="0">
                  <c:v>4.17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6.12</c:v>
                </c:pt>
                <c:pt idx="5">
                  <c:v>5.0999999999999996</c:v>
                </c:pt>
                <c:pt idx="6">
                  <c:v>5</c:v>
                </c:pt>
                <c:pt idx="7">
                  <c:v>5.1100000000000003</c:v>
                </c:pt>
                <c:pt idx="8">
                  <c:v>4</c:v>
                </c:pt>
                <c:pt idx="9">
                  <c:v>7</c:v>
                </c:pt>
                <c:pt idx="10">
                  <c:v>8</c:v>
                </c:pt>
                <c:pt idx="11">
                  <c:v>6.24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E54-4BBD-AB7B-EC20B5276D31}"/>
            </c:ext>
          </c:extLst>
        </c:ser>
        <c:axId val="106576896"/>
        <c:axId val="108269952"/>
      </c:radarChart>
      <c:catAx>
        <c:axId val="106576896"/>
        <c:scaling>
          <c:orientation val="minMax"/>
        </c:scaling>
        <c:axPos val="b"/>
        <c:majorGridlines/>
        <c:numFmt formatCode="General" sourceLinked="0"/>
        <c:tickLblPos val="nextTo"/>
        <c:txPr>
          <a:bodyPr/>
          <a:lstStyle/>
          <a:p>
            <a:pPr>
              <a:defRPr sz="700" baseline="0"/>
            </a:pPr>
            <a:endParaRPr lang="ru-RU"/>
          </a:p>
        </c:txPr>
        <c:crossAx val="108269952"/>
        <c:crosses val="autoZero"/>
        <c:auto val="1"/>
        <c:lblAlgn val="ctr"/>
        <c:lblOffset val="100"/>
      </c:catAx>
      <c:valAx>
        <c:axId val="10826995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106576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732662742776506"/>
          <c:y val="0.47373766940842432"/>
          <c:w val="0.10270437289885946"/>
          <c:h val="8.4742752880796968E-2"/>
        </c:manualLayout>
      </c:layout>
      <c:txPr>
        <a:bodyPr/>
        <a:lstStyle/>
        <a:p>
          <a:pPr>
            <a:defRPr sz="7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F7D1D8-7BB6-4701-85C4-A9B63300581C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5E25A5-6361-4B91-9192-628B3C47FA87}">
      <dgm:prSet phldrT="[Текст]"/>
      <dgm:spPr/>
      <dgm:t>
        <a:bodyPr/>
        <a:lstStyle/>
        <a:p>
          <a:r>
            <a:rPr lang="ru-RU" dirty="0" err="1" smtClean="0"/>
            <a:t>Халезова</a:t>
          </a:r>
          <a:r>
            <a:rPr lang="ru-RU" dirty="0" smtClean="0"/>
            <a:t>, д.11</a:t>
          </a:r>
          <a:endParaRPr lang="ru-RU" dirty="0"/>
        </a:p>
      </dgm:t>
    </dgm:pt>
    <dgm:pt modelId="{B71527F1-7328-4A4F-AC02-6B53FF6CFA70}" type="parTrans" cxnId="{9FDD536F-FBEB-4315-9BFE-6DF4789CBE67}">
      <dgm:prSet/>
      <dgm:spPr/>
      <dgm:t>
        <a:bodyPr/>
        <a:lstStyle/>
        <a:p>
          <a:endParaRPr lang="ru-RU"/>
        </a:p>
      </dgm:t>
    </dgm:pt>
    <dgm:pt modelId="{C7CA1A81-23F6-438E-A596-2AF0295DE688}" type="sibTrans" cxnId="{9FDD536F-FBEB-4315-9BFE-6DF4789CBE67}">
      <dgm:prSet/>
      <dgm:spPr/>
      <dgm:t>
        <a:bodyPr/>
        <a:lstStyle/>
        <a:p>
          <a:endParaRPr lang="ru-RU"/>
        </a:p>
      </dgm:t>
    </dgm:pt>
    <dgm:pt modelId="{DE403A2D-D313-471D-82B0-615C9D2B6188}">
      <dgm:prSet phldrT="[Текст]"/>
      <dgm:spPr/>
      <dgm:t>
        <a:bodyPr/>
        <a:lstStyle/>
        <a:p>
          <a:r>
            <a:rPr lang="ru-RU" dirty="0" smtClean="0"/>
            <a:t>1 здание</a:t>
          </a:r>
          <a:endParaRPr lang="ru-RU" dirty="0"/>
        </a:p>
      </dgm:t>
    </dgm:pt>
    <dgm:pt modelId="{12609970-45FD-41F3-8801-1AFDCBAE2519}" type="parTrans" cxnId="{D0B5E67F-DC22-4302-98A8-7CDE1D5CD5EB}">
      <dgm:prSet/>
      <dgm:spPr/>
      <dgm:t>
        <a:bodyPr/>
        <a:lstStyle/>
        <a:p>
          <a:endParaRPr lang="ru-RU"/>
        </a:p>
      </dgm:t>
    </dgm:pt>
    <dgm:pt modelId="{574208E4-AB12-4180-B820-584FAB0FCE94}" type="sibTrans" cxnId="{D0B5E67F-DC22-4302-98A8-7CDE1D5CD5EB}">
      <dgm:prSet/>
      <dgm:spPr/>
      <dgm:t>
        <a:bodyPr/>
        <a:lstStyle/>
        <a:p>
          <a:endParaRPr lang="ru-RU"/>
        </a:p>
      </dgm:t>
    </dgm:pt>
    <dgm:pt modelId="{F6199748-3358-4119-AFED-BDE30D93B1DD}">
      <dgm:prSet phldrT="[Текст]"/>
      <dgm:spPr/>
      <dgm:t>
        <a:bodyPr/>
        <a:lstStyle/>
        <a:p>
          <a:r>
            <a:rPr lang="ru-RU" dirty="0" smtClean="0"/>
            <a:t>1961 год</a:t>
          </a:r>
          <a:endParaRPr lang="ru-RU" dirty="0"/>
        </a:p>
      </dgm:t>
    </dgm:pt>
    <dgm:pt modelId="{939999D3-275E-4D15-848F-B6B88D753B4E}" type="parTrans" cxnId="{699A37AE-1426-4C13-A0D4-CDDD11E0AF91}">
      <dgm:prSet/>
      <dgm:spPr/>
      <dgm:t>
        <a:bodyPr/>
        <a:lstStyle/>
        <a:p>
          <a:endParaRPr lang="ru-RU"/>
        </a:p>
      </dgm:t>
    </dgm:pt>
    <dgm:pt modelId="{FBB83C79-0977-4058-84A9-CD7CD91DA86F}" type="sibTrans" cxnId="{699A37AE-1426-4C13-A0D4-CDDD11E0AF91}">
      <dgm:prSet/>
      <dgm:spPr/>
      <dgm:t>
        <a:bodyPr/>
        <a:lstStyle/>
        <a:p>
          <a:endParaRPr lang="ru-RU"/>
        </a:p>
      </dgm:t>
    </dgm:pt>
    <dgm:pt modelId="{81FA2F73-5152-4A47-97F9-354C724792C3}">
      <dgm:prSet phldrT="[Текст]"/>
      <dgm:spPr/>
      <dgm:t>
        <a:bodyPr/>
        <a:lstStyle/>
        <a:p>
          <a:r>
            <a:rPr lang="ru-RU" dirty="0" smtClean="0"/>
            <a:t>Каштановая, д.5 литер А</a:t>
          </a:r>
          <a:endParaRPr lang="ru-RU" dirty="0"/>
        </a:p>
      </dgm:t>
    </dgm:pt>
    <dgm:pt modelId="{6A964690-FB5D-4A44-A3EB-ED094B1CBBF0}" type="parTrans" cxnId="{7F389723-2069-4F65-BE11-3500142BA236}">
      <dgm:prSet/>
      <dgm:spPr/>
      <dgm:t>
        <a:bodyPr/>
        <a:lstStyle/>
        <a:p>
          <a:endParaRPr lang="ru-RU"/>
        </a:p>
      </dgm:t>
    </dgm:pt>
    <dgm:pt modelId="{B8485867-A7D5-4818-BA96-3A25937F2A10}" type="sibTrans" cxnId="{7F389723-2069-4F65-BE11-3500142BA236}">
      <dgm:prSet/>
      <dgm:spPr/>
      <dgm:t>
        <a:bodyPr/>
        <a:lstStyle/>
        <a:p>
          <a:endParaRPr lang="ru-RU"/>
        </a:p>
      </dgm:t>
    </dgm:pt>
    <dgm:pt modelId="{B8571CB9-29E5-4DE1-88D0-CE8058D682C5}">
      <dgm:prSet phldrT="[Текст]"/>
      <dgm:spPr/>
      <dgm:t>
        <a:bodyPr/>
        <a:lstStyle/>
        <a:p>
          <a:r>
            <a:rPr lang="ru-RU" dirty="0" smtClean="0"/>
            <a:t>2 здание</a:t>
          </a:r>
          <a:endParaRPr lang="ru-RU" dirty="0"/>
        </a:p>
      </dgm:t>
    </dgm:pt>
    <dgm:pt modelId="{1E471AC2-B44C-4F50-949A-FB20A3AE6C8A}" type="parTrans" cxnId="{68B44052-5993-4C0F-A64F-E03A8352FFB6}">
      <dgm:prSet/>
      <dgm:spPr/>
      <dgm:t>
        <a:bodyPr/>
        <a:lstStyle/>
        <a:p>
          <a:endParaRPr lang="ru-RU"/>
        </a:p>
      </dgm:t>
    </dgm:pt>
    <dgm:pt modelId="{462D4315-BE71-436C-A773-BB875BFF6D42}" type="sibTrans" cxnId="{68B44052-5993-4C0F-A64F-E03A8352FFB6}">
      <dgm:prSet/>
      <dgm:spPr/>
      <dgm:t>
        <a:bodyPr/>
        <a:lstStyle/>
        <a:p>
          <a:endParaRPr lang="ru-RU"/>
        </a:p>
      </dgm:t>
    </dgm:pt>
    <dgm:pt modelId="{46FFEBD3-DB3C-4951-B784-502D3112B7E8}">
      <dgm:prSet phldrT="[Текст]"/>
      <dgm:spPr/>
      <dgm:t>
        <a:bodyPr/>
        <a:lstStyle/>
        <a:p>
          <a:r>
            <a:rPr lang="ru-RU" dirty="0" smtClean="0"/>
            <a:t>1954 год</a:t>
          </a:r>
          <a:endParaRPr lang="ru-RU" dirty="0"/>
        </a:p>
      </dgm:t>
    </dgm:pt>
    <dgm:pt modelId="{491994DB-895B-4F52-BA33-36986BED904B}" type="parTrans" cxnId="{7B8B9427-CB64-4C8F-9DEA-404B8C41DDAE}">
      <dgm:prSet/>
      <dgm:spPr/>
      <dgm:t>
        <a:bodyPr/>
        <a:lstStyle/>
        <a:p>
          <a:endParaRPr lang="ru-RU"/>
        </a:p>
      </dgm:t>
    </dgm:pt>
    <dgm:pt modelId="{D306BA51-127A-466D-ADC4-567E90CBFBB6}" type="sibTrans" cxnId="{7B8B9427-CB64-4C8F-9DEA-404B8C41DDAE}">
      <dgm:prSet/>
      <dgm:spPr/>
      <dgm:t>
        <a:bodyPr/>
        <a:lstStyle/>
        <a:p>
          <a:endParaRPr lang="ru-RU"/>
        </a:p>
      </dgm:t>
    </dgm:pt>
    <dgm:pt modelId="{47F49B9A-DECA-480F-B6C9-DB6C4C9F4D19}">
      <dgm:prSet phldrT="[Текст]"/>
      <dgm:spPr/>
      <dgm:t>
        <a:bodyPr/>
        <a:lstStyle/>
        <a:p>
          <a:r>
            <a:rPr lang="ru-RU" dirty="0" smtClean="0"/>
            <a:t>Каштановая, д.5 литер Б</a:t>
          </a:r>
          <a:endParaRPr lang="ru-RU" dirty="0"/>
        </a:p>
      </dgm:t>
    </dgm:pt>
    <dgm:pt modelId="{264B0EC8-C74F-42F6-BAF0-86A6DD7E6577}" type="parTrans" cxnId="{3A80A038-BA53-456F-A902-0855FA3E676E}">
      <dgm:prSet/>
      <dgm:spPr/>
      <dgm:t>
        <a:bodyPr/>
        <a:lstStyle/>
        <a:p>
          <a:endParaRPr lang="ru-RU"/>
        </a:p>
      </dgm:t>
    </dgm:pt>
    <dgm:pt modelId="{F27538C4-9AD4-4B00-ACA1-823035C87702}" type="sibTrans" cxnId="{3A80A038-BA53-456F-A902-0855FA3E676E}">
      <dgm:prSet/>
      <dgm:spPr/>
      <dgm:t>
        <a:bodyPr/>
        <a:lstStyle/>
        <a:p>
          <a:endParaRPr lang="ru-RU"/>
        </a:p>
      </dgm:t>
    </dgm:pt>
    <dgm:pt modelId="{5476BD9C-CC14-4B24-9818-6C1CD8AF8FE7}">
      <dgm:prSet phldrT="[Текст]"/>
      <dgm:spPr/>
      <dgm:t>
        <a:bodyPr/>
        <a:lstStyle/>
        <a:p>
          <a:r>
            <a:rPr lang="ru-RU" dirty="0" smtClean="0"/>
            <a:t>3 здание</a:t>
          </a:r>
          <a:endParaRPr lang="ru-RU" dirty="0"/>
        </a:p>
      </dgm:t>
    </dgm:pt>
    <dgm:pt modelId="{F547F9D2-F274-4127-8B0D-3955D2D8DE05}" type="parTrans" cxnId="{A78D8B50-A63E-4A0A-A8AA-1F3748815B51}">
      <dgm:prSet/>
      <dgm:spPr/>
      <dgm:t>
        <a:bodyPr/>
        <a:lstStyle/>
        <a:p>
          <a:endParaRPr lang="ru-RU"/>
        </a:p>
      </dgm:t>
    </dgm:pt>
    <dgm:pt modelId="{A7FD7B40-AF3A-4FF6-BDFE-76A640E30C24}" type="sibTrans" cxnId="{A78D8B50-A63E-4A0A-A8AA-1F3748815B51}">
      <dgm:prSet/>
      <dgm:spPr/>
      <dgm:t>
        <a:bodyPr/>
        <a:lstStyle/>
        <a:p>
          <a:endParaRPr lang="ru-RU"/>
        </a:p>
      </dgm:t>
    </dgm:pt>
    <dgm:pt modelId="{21861E49-5C91-4DF6-A0DB-C6A1755138E4}">
      <dgm:prSet phldrT="[Текст]"/>
      <dgm:spPr/>
      <dgm:t>
        <a:bodyPr/>
        <a:lstStyle/>
        <a:p>
          <a:r>
            <a:rPr lang="ru-RU" dirty="0" smtClean="0"/>
            <a:t>1964 год</a:t>
          </a:r>
          <a:endParaRPr lang="ru-RU" dirty="0"/>
        </a:p>
      </dgm:t>
    </dgm:pt>
    <dgm:pt modelId="{961E92C1-F2BA-4635-8651-5A571A33D855}" type="parTrans" cxnId="{539FF37C-DB5B-4D16-85F1-0B02716D0948}">
      <dgm:prSet/>
      <dgm:spPr/>
      <dgm:t>
        <a:bodyPr/>
        <a:lstStyle/>
        <a:p>
          <a:endParaRPr lang="ru-RU"/>
        </a:p>
      </dgm:t>
    </dgm:pt>
    <dgm:pt modelId="{D462902D-E2E6-46FF-A7D7-42EF75FA091E}" type="sibTrans" cxnId="{539FF37C-DB5B-4D16-85F1-0B02716D0948}">
      <dgm:prSet/>
      <dgm:spPr/>
      <dgm:t>
        <a:bodyPr/>
        <a:lstStyle/>
        <a:p>
          <a:endParaRPr lang="ru-RU"/>
        </a:p>
      </dgm:t>
    </dgm:pt>
    <dgm:pt modelId="{E9A27B2C-8085-4062-95E8-3E1BB07C4C3D}" type="pres">
      <dgm:prSet presAssocID="{21F7D1D8-7BB6-4701-85C4-A9B63300581C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25BB3A-8DE6-4083-8CCF-96050D184464}" type="pres">
      <dgm:prSet presAssocID="{F85E25A5-6361-4B91-9192-628B3C47FA87}" presName="compositeNode" presStyleCnt="0">
        <dgm:presLayoutVars>
          <dgm:bulletEnabled val="1"/>
        </dgm:presLayoutVars>
      </dgm:prSet>
      <dgm:spPr/>
    </dgm:pt>
    <dgm:pt modelId="{B8B8E924-7819-4CA4-ADEF-7803F44CEFAE}" type="pres">
      <dgm:prSet presAssocID="{F85E25A5-6361-4B91-9192-628B3C47FA87}" presName="image" presStyleLbl="fgImgPlace1" presStyleIdx="0" presStyleCnt="3"/>
      <dgm:spPr/>
    </dgm:pt>
    <dgm:pt modelId="{FF28D3C5-DD3D-4A9D-AF28-218B30C3359F}" type="pres">
      <dgm:prSet presAssocID="{F85E25A5-6361-4B91-9192-628B3C47FA8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07DAF-19D7-41FE-94D3-B7750A774E38}" type="pres">
      <dgm:prSet presAssocID="{F85E25A5-6361-4B91-9192-628B3C47FA87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66C879-AD36-4BAB-AB5B-8469BAE49F6A}" type="pres">
      <dgm:prSet presAssocID="{C7CA1A81-23F6-438E-A596-2AF0295DE688}" presName="sibTrans" presStyleCnt="0"/>
      <dgm:spPr/>
    </dgm:pt>
    <dgm:pt modelId="{893BFC0E-A877-4B22-8499-4CCABBC097DD}" type="pres">
      <dgm:prSet presAssocID="{81FA2F73-5152-4A47-97F9-354C724792C3}" presName="compositeNode" presStyleCnt="0">
        <dgm:presLayoutVars>
          <dgm:bulletEnabled val="1"/>
        </dgm:presLayoutVars>
      </dgm:prSet>
      <dgm:spPr/>
    </dgm:pt>
    <dgm:pt modelId="{B6228963-AB9A-4577-A232-A94530380945}" type="pres">
      <dgm:prSet presAssocID="{81FA2F73-5152-4A47-97F9-354C724792C3}" presName="image" presStyleLbl="fgImgPlace1" presStyleIdx="1" presStyleCnt="3"/>
      <dgm:spPr/>
    </dgm:pt>
    <dgm:pt modelId="{5AF293B8-81C6-4EE6-A66C-47BD23E2A81F}" type="pres">
      <dgm:prSet presAssocID="{81FA2F73-5152-4A47-97F9-354C724792C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306B0-BF4A-4EFB-92E0-A517F8F6BE3B}" type="pres">
      <dgm:prSet presAssocID="{81FA2F73-5152-4A47-97F9-354C724792C3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FB9179-5B1B-439F-8116-4197C089E894}" type="pres">
      <dgm:prSet presAssocID="{B8485867-A7D5-4818-BA96-3A25937F2A10}" presName="sibTrans" presStyleCnt="0"/>
      <dgm:spPr/>
    </dgm:pt>
    <dgm:pt modelId="{3510CF9A-FFC2-4BFD-A852-B28D25228F30}" type="pres">
      <dgm:prSet presAssocID="{47F49B9A-DECA-480F-B6C9-DB6C4C9F4D19}" presName="compositeNode" presStyleCnt="0">
        <dgm:presLayoutVars>
          <dgm:bulletEnabled val="1"/>
        </dgm:presLayoutVars>
      </dgm:prSet>
      <dgm:spPr/>
    </dgm:pt>
    <dgm:pt modelId="{3364C77B-D451-468C-B8EA-D2331FD5FADD}" type="pres">
      <dgm:prSet presAssocID="{47F49B9A-DECA-480F-B6C9-DB6C4C9F4D19}" presName="image" presStyleLbl="fgImgPlace1" presStyleIdx="2" presStyleCnt="3"/>
      <dgm:spPr/>
    </dgm:pt>
    <dgm:pt modelId="{C101D5CA-D3B2-4D41-A9CC-87A82BB4C937}" type="pres">
      <dgm:prSet presAssocID="{47F49B9A-DECA-480F-B6C9-DB6C4C9F4D1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6B548-718D-4A7C-8B78-461793115F98}" type="pres">
      <dgm:prSet presAssocID="{47F49B9A-DECA-480F-B6C9-DB6C4C9F4D19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B1A06A-CDA3-4125-8599-A22AC1E90426}" type="presOf" srcId="{F85E25A5-6361-4B91-9192-628B3C47FA87}" destId="{82207DAF-19D7-41FE-94D3-B7750A774E38}" srcOrd="0" destOrd="0" presId="urn:microsoft.com/office/officeart/2005/8/layout/hList2#1"/>
    <dgm:cxn modelId="{9FDD536F-FBEB-4315-9BFE-6DF4789CBE67}" srcId="{21F7D1D8-7BB6-4701-85C4-A9B63300581C}" destId="{F85E25A5-6361-4B91-9192-628B3C47FA87}" srcOrd="0" destOrd="0" parTransId="{B71527F1-7328-4A4F-AC02-6B53FF6CFA70}" sibTransId="{C7CA1A81-23F6-438E-A596-2AF0295DE688}"/>
    <dgm:cxn modelId="{7B8B9427-CB64-4C8F-9DEA-404B8C41DDAE}" srcId="{81FA2F73-5152-4A47-97F9-354C724792C3}" destId="{46FFEBD3-DB3C-4951-B784-502D3112B7E8}" srcOrd="1" destOrd="0" parTransId="{491994DB-895B-4F52-BA33-36986BED904B}" sibTransId="{D306BA51-127A-466D-ADC4-567E90CBFBB6}"/>
    <dgm:cxn modelId="{2319E193-8F5C-4BFE-936B-CE47CB63F060}" type="presOf" srcId="{46FFEBD3-DB3C-4951-B784-502D3112B7E8}" destId="{5AF293B8-81C6-4EE6-A66C-47BD23E2A81F}" srcOrd="0" destOrd="1" presId="urn:microsoft.com/office/officeart/2005/8/layout/hList2#1"/>
    <dgm:cxn modelId="{92FA0279-D27E-4966-BA58-6879C8A33855}" type="presOf" srcId="{5476BD9C-CC14-4B24-9818-6C1CD8AF8FE7}" destId="{C101D5CA-D3B2-4D41-A9CC-87A82BB4C937}" srcOrd="0" destOrd="0" presId="urn:microsoft.com/office/officeart/2005/8/layout/hList2#1"/>
    <dgm:cxn modelId="{94FBAB3F-E8AA-44E5-A782-E9FD1FF1C0BA}" type="presOf" srcId="{81FA2F73-5152-4A47-97F9-354C724792C3}" destId="{A6B306B0-BF4A-4EFB-92E0-A517F8F6BE3B}" srcOrd="0" destOrd="0" presId="urn:microsoft.com/office/officeart/2005/8/layout/hList2#1"/>
    <dgm:cxn modelId="{F94BAA96-89CA-485B-9E0A-4D0D5332B7C1}" type="presOf" srcId="{F6199748-3358-4119-AFED-BDE30D93B1DD}" destId="{FF28D3C5-DD3D-4A9D-AF28-218B30C3359F}" srcOrd="0" destOrd="1" presId="urn:microsoft.com/office/officeart/2005/8/layout/hList2#1"/>
    <dgm:cxn modelId="{3A80A038-BA53-456F-A902-0855FA3E676E}" srcId="{21F7D1D8-7BB6-4701-85C4-A9B63300581C}" destId="{47F49B9A-DECA-480F-B6C9-DB6C4C9F4D19}" srcOrd="2" destOrd="0" parTransId="{264B0EC8-C74F-42F6-BAF0-86A6DD7E6577}" sibTransId="{F27538C4-9AD4-4B00-ACA1-823035C87702}"/>
    <dgm:cxn modelId="{68B44052-5993-4C0F-A64F-E03A8352FFB6}" srcId="{81FA2F73-5152-4A47-97F9-354C724792C3}" destId="{B8571CB9-29E5-4DE1-88D0-CE8058D682C5}" srcOrd="0" destOrd="0" parTransId="{1E471AC2-B44C-4F50-949A-FB20A3AE6C8A}" sibTransId="{462D4315-BE71-436C-A773-BB875BFF6D42}"/>
    <dgm:cxn modelId="{699A37AE-1426-4C13-A0D4-CDDD11E0AF91}" srcId="{F85E25A5-6361-4B91-9192-628B3C47FA87}" destId="{F6199748-3358-4119-AFED-BDE30D93B1DD}" srcOrd="1" destOrd="0" parTransId="{939999D3-275E-4D15-848F-B6B88D753B4E}" sibTransId="{FBB83C79-0977-4058-84A9-CD7CD91DA86F}"/>
    <dgm:cxn modelId="{539FF37C-DB5B-4D16-85F1-0B02716D0948}" srcId="{47F49B9A-DECA-480F-B6C9-DB6C4C9F4D19}" destId="{21861E49-5C91-4DF6-A0DB-C6A1755138E4}" srcOrd="1" destOrd="0" parTransId="{961E92C1-F2BA-4635-8651-5A571A33D855}" sibTransId="{D462902D-E2E6-46FF-A7D7-42EF75FA091E}"/>
    <dgm:cxn modelId="{DF13085A-8117-40D2-BBBE-6CED4E8A102D}" type="presOf" srcId="{47F49B9A-DECA-480F-B6C9-DB6C4C9F4D19}" destId="{A4C6B548-718D-4A7C-8B78-461793115F98}" srcOrd="0" destOrd="0" presId="urn:microsoft.com/office/officeart/2005/8/layout/hList2#1"/>
    <dgm:cxn modelId="{E18077BB-01A9-4C64-9925-87428715CF89}" type="presOf" srcId="{21F7D1D8-7BB6-4701-85C4-A9B63300581C}" destId="{E9A27B2C-8085-4062-95E8-3E1BB07C4C3D}" srcOrd="0" destOrd="0" presId="urn:microsoft.com/office/officeart/2005/8/layout/hList2#1"/>
    <dgm:cxn modelId="{A7CBC7ED-D7A3-402C-8083-92517349AD57}" type="presOf" srcId="{21861E49-5C91-4DF6-A0DB-C6A1755138E4}" destId="{C101D5CA-D3B2-4D41-A9CC-87A82BB4C937}" srcOrd="0" destOrd="1" presId="urn:microsoft.com/office/officeart/2005/8/layout/hList2#1"/>
    <dgm:cxn modelId="{4075A582-4271-454D-B6E3-4E5A6625555F}" type="presOf" srcId="{DE403A2D-D313-471D-82B0-615C9D2B6188}" destId="{FF28D3C5-DD3D-4A9D-AF28-218B30C3359F}" srcOrd="0" destOrd="0" presId="urn:microsoft.com/office/officeart/2005/8/layout/hList2#1"/>
    <dgm:cxn modelId="{7F389723-2069-4F65-BE11-3500142BA236}" srcId="{21F7D1D8-7BB6-4701-85C4-A9B63300581C}" destId="{81FA2F73-5152-4A47-97F9-354C724792C3}" srcOrd="1" destOrd="0" parTransId="{6A964690-FB5D-4A44-A3EB-ED094B1CBBF0}" sibTransId="{B8485867-A7D5-4818-BA96-3A25937F2A10}"/>
    <dgm:cxn modelId="{D0B5E67F-DC22-4302-98A8-7CDE1D5CD5EB}" srcId="{F85E25A5-6361-4B91-9192-628B3C47FA87}" destId="{DE403A2D-D313-471D-82B0-615C9D2B6188}" srcOrd="0" destOrd="0" parTransId="{12609970-45FD-41F3-8801-1AFDCBAE2519}" sibTransId="{574208E4-AB12-4180-B820-584FAB0FCE94}"/>
    <dgm:cxn modelId="{A78D8B50-A63E-4A0A-A8AA-1F3748815B51}" srcId="{47F49B9A-DECA-480F-B6C9-DB6C4C9F4D19}" destId="{5476BD9C-CC14-4B24-9818-6C1CD8AF8FE7}" srcOrd="0" destOrd="0" parTransId="{F547F9D2-F274-4127-8B0D-3955D2D8DE05}" sibTransId="{A7FD7B40-AF3A-4FF6-BDFE-76A640E30C24}"/>
    <dgm:cxn modelId="{77525572-7A98-4D87-9338-A1202CF0D3BF}" type="presOf" srcId="{B8571CB9-29E5-4DE1-88D0-CE8058D682C5}" destId="{5AF293B8-81C6-4EE6-A66C-47BD23E2A81F}" srcOrd="0" destOrd="0" presId="urn:microsoft.com/office/officeart/2005/8/layout/hList2#1"/>
    <dgm:cxn modelId="{583A4E57-A4D1-417F-B3A3-3DD5EFB5B6F8}" type="presParOf" srcId="{E9A27B2C-8085-4062-95E8-3E1BB07C4C3D}" destId="{5625BB3A-8DE6-4083-8CCF-96050D184464}" srcOrd="0" destOrd="0" presId="urn:microsoft.com/office/officeart/2005/8/layout/hList2#1"/>
    <dgm:cxn modelId="{D01F07C0-6C8E-4EB8-897D-AC466A35C948}" type="presParOf" srcId="{5625BB3A-8DE6-4083-8CCF-96050D184464}" destId="{B8B8E924-7819-4CA4-ADEF-7803F44CEFAE}" srcOrd="0" destOrd="0" presId="urn:microsoft.com/office/officeart/2005/8/layout/hList2#1"/>
    <dgm:cxn modelId="{51561638-F355-4B69-AF63-A56767E85574}" type="presParOf" srcId="{5625BB3A-8DE6-4083-8CCF-96050D184464}" destId="{FF28D3C5-DD3D-4A9D-AF28-218B30C3359F}" srcOrd="1" destOrd="0" presId="urn:microsoft.com/office/officeart/2005/8/layout/hList2#1"/>
    <dgm:cxn modelId="{9C07205B-DE51-44BC-AE60-A4BC1239F230}" type="presParOf" srcId="{5625BB3A-8DE6-4083-8CCF-96050D184464}" destId="{82207DAF-19D7-41FE-94D3-B7750A774E38}" srcOrd="2" destOrd="0" presId="urn:microsoft.com/office/officeart/2005/8/layout/hList2#1"/>
    <dgm:cxn modelId="{E9AD1984-FEDD-49E7-BF46-1217D3AB443F}" type="presParOf" srcId="{E9A27B2C-8085-4062-95E8-3E1BB07C4C3D}" destId="{A366C879-AD36-4BAB-AB5B-8469BAE49F6A}" srcOrd="1" destOrd="0" presId="urn:microsoft.com/office/officeart/2005/8/layout/hList2#1"/>
    <dgm:cxn modelId="{449170D4-1191-4A90-90E5-BA33E2657331}" type="presParOf" srcId="{E9A27B2C-8085-4062-95E8-3E1BB07C4C3D}" destId="{893BFC0E-A877-4B22-8499-4CCABBC097DD}" srcOrd="2" destOrd="0" presId="urn:microsoft.com/office/officeart/2005/8/layout/hList2#1"/>
    <dgm:cxn modelId="{2F5C6A90-918C-4216-B823-72606F20D8DB}" type="presParOf" srcId="{893BFC0E-A877-4B22-8499-4CCABBC097DD}" destId="{B6228963-AB9A-4577-A232-A94530380945}" srcOrd="0" destOrd="0" presId="urn:microsoft.com/office/officeart/2005/8/layout/hList2#1"/>
    <dgm:cxn modelId="{B293344F-7AFB-4C9F-BE8D-F2CE80546804}" type="presParOf" srcId="{893BFC0E-A877-4B22-8499-4CCABBC097DD}" destId="{5AF293B8-81C6-4EE6-A66C-47BD23E2A81F}" srcOrd="1" destOrd="0" presId="urn:microsoft.com/office/officeart/2005/8/layout/hList2#1"/>
    <dgm:cxn modelId="{51894C58-8F68-44C6-B0C0-14FDCBC1EA29}" type="presParOf" srcId="{893BFC0E-A877-4B22-8499-4CCABBC097DD}" destId="{A6B306B0-BF4A-4EFB-92E0-A517F8F6BE3B}" srcOrd="2" destOrd="0" presId="urn:microsoft.com/office/officeart/2005/8/layout/hList2#1"/>
    <dgm:cxn modelId="{D9505AC1-5385-45FE-A5F7-3730480639A2}" type="presParOf" srcId="{E9A27B2C-8085-4062-95E8-3E1BB07C4C3D}" destId="{EAFB9179-5B1B-439F-8116-4197C089E894}" srcOrd="3" destOrd="0" presId="urn:microsoft.com/office/officeart/2005/8/layout/hList2#1"/>
    <dgm:cxn modelId="{CD5E4E75-9914-4823-9950-D2FD32B0DFE2}" type="presParOf" srcId="{E9A27B2C-8085-4062-95E8-3E1BB07C4C3D}" destId="{3510CF9A-FFC2-4BFD-A852-B28D25228F30}" srcOrd="4" destOrd="0" presId="urn:microsoft.com/office/officeart/2005/8/layout/hList2#1"/>
    <dgm:cxn modelId="{67844F33-E153-44A9-A5DA-B6EB06E3D1C0}" type="presParOf" srcId="{3510CF9A-FFC2-4BFD-A852-B28D25228F30}" destId="{3364C77B-D451-468C-B8EA-D2331FD5FADD}" srcOrd="0" destOrd="0" presId="urn:microsoft.com/office/officeart/2005/8/layout/hList2#1"/>
    <dgm:cxn modelId="{512E38A8-E8A5-4DE3-B74E-636B4BD8636B}" type="presParOf" srcId="{3510CF9A-FFC2-4BFD-A852-B28D25228F30}" destId="{C101D5CA-D3B2-4D41-A9CC-87A82BB4C937}" srcOrd="1" destOrd="0" presId="urn:microsoft.com/office/officeart/2005/8/layout/hList2#1"/>
    <dgm:cxn modelId="{F2546C03-5336-42FD-B60A-25F0FAEFA633}" type="presParOf" srcId="{3510CF9A-FFC2-4BFD-A852-B28D25228F30}" destId="{A4C6B548-718D-4A7C-8B78-461793115F98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F09F80-1104-401A-8E85-1181FC256EB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5186AF-9562-45C2-AA73-BE77E76C3B35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Центр образования №22</a:t>
          </a:r>
          <a:endParaRPr lang="ru-RU" b="1" dirty="0">
            <a:solidFill>
              <a:schemeClr val="tx1"/>
            </a:solidFill>
          </a:endParaRPr>
        </a:p>
      </dgm:t>
    </dgm:pt>
    <dgm:pt modelId="{73CB55DB-C55A-4E16-9987-AEF64CD857A2}" type="parTrans" cxnId="{5EB2C6B8-D890-4D1E-8757-5C0B61D9759D}">
      <dgm:prSet/>
      <dgm:spPr/>
      <dgm:t>
        <a:bodyPr/>
        <a:lstStyle/>
        <a:p>
          <a:endParaRPr lang="ru-RU"/>
        </a:p>
      </dgm:t>
    </dgm:pt>
    <dgm:pt modelId="{9E993B9A-94B8-4752-BA0A-6D553920AAE8}" type="sibTrans" cxnId="{5EB2C6B8-D890-4D1E-8757-5C0B61D9759D}">
      <dgm:prSet/>
      <dgm:spPr/>
      <dgm:t>
        <a:bodyPr/>
        <a:lstStyle/>
        <a:p>
          <a:endParaRPr lang="ru-RU"/>
        </a:p>
      </dgm:t>
    </dgm:pt>
    <dgm:pt modelId="{9FD7223E-F7F7-4CCB-8D73-8ECFFF889F5B}">
      <dgm:prSet phldrT="[Текст]"/>
      <dgm:spPr/>
      <dgm:t>
        <a:bodyPr/>
        <a:lstStyle/>
        <a:p>
          <a:r>
            <a:rPr lang="ru-RU" dirty="0" smtClean="0"/>
            <a:t>КОМЗ</a:t>
          </a:r>
          <a:endParaRPr lang="ru-RU" dirty="0"/>
        </a:p>
      </dgm:t>
    </dgm:pt>
    <dgm:pt modelId="{93A94404-FB57-47BB-BA7E-0C34651FF0EA}" type="parTrans" cxnId="{47BC85C0-D16B-4DBF-9238-C3BE35E149B5}">
      <dgm:prSet/>
      <dgm:spPr/>
      <dgm:t>
        <a:bodyPr/>
        <a:lstStyle/>
        <a:p>
          <a:endParaRPr lang="ru-RU"/>
        </a:p>
      </dgm:t>
    </dgm:pt>
    <dgm:pt modelId="{3CA8AEF0-CE43-45FC-AA76-B81AA6843D09}" type="sibTrans" cxnId="{47BC85C0-D16B-4DBF-9238-C3BE35E149B5}">
      <dgm:prSet/>
      <dgm:spPr/>
      <dgm:t>
        <a:bodyPr/>
        <a:lstStyle/>
        <a:p>
          <a:endParaRPr lang="ru-RU"/>
        </a:p>
      </dgm:t>
    </dgm:pt>
    <dgm:pt modelId="{81E94062-4A51-4ED3-9AF3-A720D5D0FDE4}">
      <dgm:prSet phldrT="[Текст]"/>
      <dgm:spPr/>
      <dgm:t>
        <a:bodyPr/>
        <a:lstStyle/>
        <a:p>
          <a:r>
            <a:rPr lang="ru-RU" dirty="0" smtClean="0"/>
            <a:t>ГИПО</a:t>
          </a:r>
          <a:endParaRPr lang="ru-RU" dirty="0"/>
        </a:p>
      </dgm:t>
    </dgm:pt>
    <dgm:pt modelId="{0FA5F910-861A-4E65-B63B-8AD9D7D24B54}" type="parTrans" cxnId="{25E81931-2E3E-4D19-AC2B-FEC49693B1FF}">
      <dgm:prSet/>
      <dgm:spPr/>
      <dgm:t>
        <a:bodyPr/>
        <a:lstStyle/>
        <a:p>
          <a:endParaRPr lang="ru-RU"/>
        </a:p>
      </dgm:t>
    </dgm:pt>
    <dgm:pt modelId="{2EE281DC-7F5E-4D70-B7E2-74FABDE0F5F8}" type="sibTrans" cxnId="{25E81931-2E3E-4D19-AC2B-FEC49693B1FF}">
      <dgm:prSet/>
      <dgm:spPr/>
      <dgm:t>
        <a:bodyPr/>
        <a:lstStyle/>
        <a:p>
          <a:endParaRPr lang="ru-RU"/>
        </a:p>
      </dgm:t>
    </dgm:pt>
    <dgm:pt modelId="{6EA9F7BD-7064-4874-9647-C902B1BEA9A6}">
      <dgm:prSet phldrT="[Текст]"/>
      <dgm:spPr/>
      <dgm:t>
        <a:bodyPr/>
        <a:lstStyle/>
        <a:p>
          <a:r>
            <a:rPr lang="ru-RU" dirty="0" smtClean="0"/>
            <a:t>Лыжная база</a:t>
          </a:r>
          <a:endParaRPr lang="ru-RU" dirty="0"/>
        </a:p>
      </dgm:t>
    </dgm:pt>
    <dgm:pt modelId="{C679CBE4-F4D0-46F1-888F-D34C7F2A1535}" type="parTrans" cxnId="{2CD15173-FA32-4591-894B-62FF2E67A6A1}">
      <dgm:prSet/>
      <dgm:spPr/>
      <dgm:t>
        <a:bodyPr/>
        <a:lstStyle/>
        <a:p>
          <a:endParaRPr lang="ru-RU"/>
        </a:p>
      </dgm:t>
    </dgm:pt>
    <dgm:pt modelId="{F6674259-A2E7-4453-BD4B-F4D228A2A0F9}" type="sibTrans" cxnId="{2CD15173-FA32-4591-894B-62FF2E67A6A1}">
      <dgm:prSet/>
      <dgm:spPr/>
      <dgm:t>
        <a:bodyPr/>
        <a:lstStyle/>
        <a:p>
          <a:endParaRPr lang="ru-RU"/>
        </a:p>
      </dgm:t>
    </dgm:pt>
    <dgm:pt modelId="{8A724546-D0EF-41F9-9FA3-B940DE0E0277}">
      <dgm:prSet phldrT="[Текст]"/>
      <dgm:spPr/>
      <dgm:t>
        <a:bodyPr/>
        <a:lstStyle/>
        <a:p>
          <a:r>
            <a:rPr lang="ru-RU" dirty="0" smtClean="0"/>
            <a:t>Библиотеки </a:t>
          </a:r>
          <a:endParaRPr lang="ru-RU" dirty="0"/>
        </a:p>
      </dgm:t>
    </dgm:pt>
    <dgm:pt modelId="{079CEC8B-C0CD-43F1-A2D1-51A5AA40F2DA}" type="parTrans" cxnId="{58B1811A-F6A5-42E9-A67D-F1A1E6A0BACE}">
      <dgm:prSet/>
      <dgm:spPr/>
      <dgm:t>
        <a:bodyPr/>
        <a:lstStyle/>
        <a:p>
          <a:endParaRPr lang="ru-RU"/>
        </a:p>
      </dgm:t>
    </dgm:pt>
    <dgm:pt modelId="{FB0595AB-23C6-447D-B79C-2B01C7480B91}" type="sibTrans" cxnId="{58B1811A-F6A5-42E9-A67D-F1A1E6A0BACE}">
      <dgm:prSet/>
      <dgm:spPr/>
      <dgm:t>
        <a:bodyPr/>
        <a:lstStyle/>
        <a:p>
          <a:endParaRPr lang="ru-RU"/>
        </a:p>
      </dgm:t>
    </dgm:pt>
    <dgm:pt modelId="{F4C06906-562B-4379-861A-ACA3B9907BB4}">
      <dgm:prSet/>
      <dgm:spPr/>
      <dgm:t>
        <a:bodyPr/>
        <a:lstStyle/>
        <a:p>
          <a:r>
            <a:rPr lang="ru-RU" dirty="0" smtClean="0"/>
            <a:t>Спортивные комплексы</a:t>
          </a:r>
          <a:endParaRPr lang="ru-RU" dirty="0"/>
        </a:p>
      </dgm:t>
    </dgm:pt>
    <dgm:pt modelId="{CE70E014-3F97-44A7-8977-F34C6CFFB26E}" type="parTrans" cxnId="{C7AEBBDB-FE31-4883-BF56-EDB7AB35057C}">
      <dgm:prSet/>
      <dgm:spPr/>
      <dgm:t>
        <a:bodyPr/>
        <a:lstStyle/>
        <a:p>
          <a:endParaRPr lang="ru-RU"/>
        </a:p>
      </dgm:t>
    </dgm:pt>
    <dgm:pt modelId="{8879B4A4-0664-4619-9013-6AC791C1B633}" type="sibTrans" cxnId="{C7AEBBDB-FE31-4883-BF56-EDB7AB35057C}">
      <dgm:prSet/>
      <dgm:spPr/>
      <dgm:t>
        <a:bodyPr/>
        <a:lstStyle/>
        <a:p>
          <a:endParaRPr lang="ru-RU"/>
        </a:p>
      </dgm:t>
    </dgm:pt>
    <dgm:pt modelId="{F0122EB1-DB76-402A-8E6A-5E42A986D214}">
      <dgm:prSet/>
      <dgm:spPr/>
      <dgm:t>
        <a:bodyPr/>
        <a:lstStyle/>
        <a:p>
          <a:r>
            <a:rPr lang="ru-RU" dirty="0" smtClean="0"/>
            <a:t>Центры детского творчества</a:t>
          </a:r>
          <a:endParaRPr lang="ru-RU" dirty="0"/>
        </a:p>
      </dgm:t>
    </dgm:pt>
    <dgm:pt modelId="{DA58B45E-BCE5-4908-A64C-3BE7480927A8}" type="parTrans" cxnId="{CA17F56E-84F1-4D72-B3E4-E8B206F07FF5}">
      <dgm:prSet/>
      <dgm:spPr/>
      <dgm:t>
        <a:bodyPr/>
        <a:lstStyle/>
        <a:p>
          <a:endParaRPr lang="ru-RU"/>
        </a:p>
      </dgm:t>
    </dgm:pt>
    <dgm:pt modelId="{D98E6ADF-0EEB-4312-9381-EACF6B7FE682}" type="sibTrans" cxnId="{CA17F56E-84F1-4D72-B3E4-E8B206F07FF5}">
      <dgm:prSet/>
      <dgm:spPr/>
      <dgm:t>
        <a:bodyPr/>
        <a:lstStyle/>
        <a:p>
          <a:endParaRPr lang="ru-RU"/>
        </a:p>
      </dgm:t>
    </dgm:pt>
    <dgm:pt modelId="{4E740150-072A-4523-9B1B-77F1917AE430}">
      <dgm:prSet/>
      <dgm:spPr/>
      <dgm:t>
        <a:bodyPr/>
        <a:lstStyle/>
        <a:p>
          <a:r>
            <a:rPr lang="ru-RU" dirty="0" smtClean="0"/>
            <a:t>ДК имени </a:t>
          </a:r>
          <a:r>
            <a:rPr lang="ru-RU" dirty="0" err="1" smtClean="0"/>
            <a:t>Саид-Галиева</a:t>
          </a:r>
          <a:endParaRPr lang="ru-RU" dirty="0"/>
        </a:p>
      </dgm:t>
    </dgm:pt>
    <dgm:pt modelId="{D3CF2BDD-FADD-4F44-AD4E-A7649D83AD6E}" type="parTrans" cxnId="{8792C321-B19E-4811-8A26-D719DA8A4005}">
      <dgm:prSet/>
      <dgm:spPr/>
      <dgm:t>
        <a:bodyPr/>
        <a:lstStyle/>
        <a:p>
          <a:endParaRPr lang="ru-RU"/>
        </a:p>
      </dgm:t>
    </dgm:pt>
    <dgm:pt modelId="{BEAF47A6-1014-46DD-9FF7-4BE23ECC4471}" type="sibTrans" cxnId="{8792C321-B19E-4811-8A26-D719DA8A4005}">
      <dgm:prSet/>
      <dgm:spPr/>
      <dgm:t>
        <a:bodyPr/>
        <a:lstStyle/>
        <a:p>
          <a:endParaRPr lang="ru-RU"/>
        </a:p>
      </dgm:t>
    </dgm:pt>
    <dgm:pt modelId="{97F0DE1F-E636-4019-BDC9-D6AE47A1AB37}" type="pres">
      <dgm:prSet presAssocID="{C2F09F80-1104-401A-8E85-1181FC256EB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B7FC64-14FD-4388-A66B-F5049AEF1C1F}" type="pres">
      <dgm:prSet presAssocID="{FE5186AF-9562-45C2-AA73-BE77E76C3B35}" presName="centerShape" presStyleLbl="node0" presStyleIdx="0" presStyleCnt="1"/>
      <dgm:spPr/>
      <dgm:t>
        <a:bodyPr/>
        <a:lstStyle/>
        <a:p>
          <a:endParaRPr lang="ru-RU"/>
        </a:p>
      </dgm:t>
    </dgm:pt>
    <dgm:pt modelId="{E425BDF6-0AA9-45CF-A7D9-24ED01F66A22}" type="pres">
      <dgm:prSet presAssocID="{9FD7223E-F7F7-4CCB-8D73-8ECFFF889F5B}" presName="node" presStyleLbl="node1" presStyleIdx="0" presStyleCnt="7" custScaleX="156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BA79C-1350-4E90-8201-A0420321A0DA}" type="pres">
      <dgm:prSet presAssocID="{9FD7223E-F7F7-4CCB-8D73-8ECFFF889F5B}" presName="dummy" presStyleCnt="0"/>
      <dgm:spPr/>
    </dgm:pt>
    <dgm:pt modelId="{65785C84-3FBF-4A0D-AF27-DE495803CFF3}" type="pres">
      <dgm:prSet presAssocID="{3CA8AEF0-CE43-45FC-AA76-B81AA6843D09}" presName="sibTrans" presStyleLbl="sibTrans2D1" presStyleIdx="0" presStyleCnt="7"/>
      <dgm:spPr/>
      <dgm:t>
        <a:bodyPr/>
        <a:lstStyle/>
        <a:p>
          <a:endParaRPr lang="ru-RU"/>
        </a:p>
      </dgm:t>
    </dgm:pt>
    <dgm:pt modelId="{E2817BEE-95EA-4A2D-A8FA-CE613E4798E1}" type="pres">
      <dgm:prSet presAssocID="{81E94062-4A51-4ED3-9AF3-A720D5D0FDE4}" presName="node" presStyleLbl="node1" presStyleIdx="1" presStyleCnt="7" custScaleX="148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F9CDF-FECF-49D2-832C-C51844F3F2A5}" type="pres">
      <dgm:prSet presAssocID="{81E94062-4A51-4ED3-9AF3-A720D5D0FDE4}" presName="dummy" presStyleCnt="0"/>
      <dgm:spPr/>
    </dgm:pt>
    <dgm:pt modelId="{4A3171D3-5C3B-4A2E-9BEF-B026BFE59430}" type="pres">
      <dgm:prSet presAssocID="{2EE281DC-7F5E-4D70-B7E2-74FABDE0F5F8}" presName="sibTrans" presStyleLbl="sibTrans2D1" presStyleIdx="1" presStyleCnt="7"/>
      <dgm:spPr/>
      <dgm:t>
        <a:bodyPr/>
        <a:lstStyle/>
        <a:p>
          <a:endParaRPr lang="ru-RU"/>
        </a:p>
      </dgm:t>
    </dgm:pt>
    <dgm:pt modelId="{F8D32150-E911-4BE0-8A7D-08A408620BDE}" type="pres">
      <dgm:prSet presAssocID="{F4C06906-562B-4379-861A-ACA3B9907BB4}" presName="node" presStyleLbl="node1" presStyleIdx="2" presStyleCnt="7" custScaleX="148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8815F-C022-4CED-BDA9-19334AE46536}" type="pres">
      <dgm:prSet presAssocID="{F4C06906-562B-4379-861A-ACA3B9907BB4}" presName="dummy" presStyleCnt="0"/>
      <dgm:spPr/>
    </dgm:pt>
    <dgm:pt modelId="{BBFDFC5A-0D51-422C-A72D-4271E4AF31E3}" type="pres">
      <dgm:prSet presAssocID="{8879B4A4-0664-4619-9013-6AC791C1B633}" presName="sibTrans" presStyleLbl="sibTrans2D1" presStyleIdx="2" presStyleCnt="7"/>
      <dgm:spPr/>
      <dgm:t>
        <a:bodyPr/>
        <a:lstStyle/>
        <a:p>
          <a:endParaRPr lang="ru-RU"/>
        </a:p>
      </dgm:t>
    </dgm:pt>
    <dgm:pt modelId="{A43E49E8-A944-4CBF-A463-5E775C80EFC6}" type="pres">
      <dgm:prSet presAssocID="{4E740150-072A-4523-9B1B-77F1917AE430}" presName="node" presStyleLbl="node1" presStyleIdx="3" presStyleCnt="7" custScaleX="133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89D371-8705-46DA-8094-B4B1EADDF9BA}" type="pres">
      <dgm:prSet presAssocID="{4E740150-072A-4523-9B1B-77F1917AE430}" presName="dummy" presStyleCnt="0"/>
      <dgm:spPr/>
    </dgm:pt>
    <dgm:pt modelId="{CA33D468-515E-4BE1-AD44-55366ED78776}" type="pres">
      <dgm:prSet presAssocID="{BEAF47A6-1014-46DD-9FF7-4BE23ECC4471}" presName="sibTrans" presStyleLbl="sibTrans2D1" presStyleIdx="3" presStyleCnt="7"/>
      <dgm:spPr/>
      <dgm:t>
        <a:bodyPr/>
        <a:lstStyle/>
        <a:p>
          <a:endParaRPr lang="ru-RU"/>
        </a:p>
      </dgm:t>
    </dgm:pt>
    <dgm:pt modelId="{1B7F5F45-C479-4C7F-812C-B265F51555C3}" type="pres">
      <dgm:prSet presAssocID="{F0122EB1-DB76-402A-8E6A-5E42A986D214}" presName="node" presStyleLbl="node1" presStyleIdx="4" presStyleCnt="7" custScaleX="140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49491-6C3B-4B99-BC3E-90CE345E823E}" type="pres">
      <dgm:prSet presAssocID="{F0122EB1-DB76-402A-8E6A-5E42A986D214}" presName="dummy" presStyleCnt="0"/>
      <dgm:spPr/>
    </dgm:pt>
    <dgm:pt modelId="{A2C16C53-4B39-49D0-9189-007D60E4770D}" type="pres">
      <dgm:prSet presAssocID="{D98E6ADF-0EEB-4312-9381-EACF6B7FE682}" presName="sibTrans" presStyleLbl="sibTrans2D1" presStyleIdx="4" presStyleCnt="7"/>
      <dgm:spPr/>
      <dgm:t>
        <a:bodyPr/>
        <a:lstStyle/>
        <a:p>
          <a:endParaRPr lang="ru-RU"/>
        </a:p>
      </dgm:t>
    </dgm:pt>
    <dgm:pt modelId="{2BFD0F87-1C15-4C98-97E1-8B65A5EA58C9}" type="pres">
      <dgm:prSet presAssocID="{6EA9F7BD-7064-4874-9647-C902B1BEA9A6}" presName="node" presStyleLbl="node1" presStyleIdx="5" presStyleCnt="7" custScaleX="158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5D830-D1ED-48C1-846C-E32C9BE299BF}" type="pres">
      <dgm:prSet presAssocID="{6EA9F7BD-7064-4874-9647-C902B1BEA9A6}" presName="dummy" presStyleCnt="0"/>
      <dgm:spPr/>
    </dgm:pt>
    <dgm:pt modelId="{A7ED2EDF-100C-4B2D-8C29-D2E3D85CEAB8}" type="pres">
      <dgm:prSet presAssocID="{F6674259-A2E7-4453-BD4B-F4D228A2A0F9}" presName="sibTrans" presStyleLbl="sibTrans2D1" presStyleIdx="5" presStyleCnt="7"/>
      <dgm:spPr/>
      <dgm:t>
        <a:bodyPr/>
        <a:lstStyle/>
        <a:p>
          <a:endParaRPr lang="ru-RU"/>
        </a:p>
      </dgm:t>
    </dgm:pt>
    <dgm:pt modelId="{F6586B66-7A58-4C6B-8649-8AFF98738444}" type="pres">
      <dgm:prSet presAssocID="{8A724546-D0EF-41F9-9FA3-B940DE0E0277}" presName="node" presStyleLbl="node1" presStyleIdx="6" presStyleCnt="7" custScaleX="172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47BA3-4D4A-4D86-9020-F11C5FA6EEB2}" type="pres">
      <dgm:prSet presAssocID="{8A724546-D0EF-41F9-9FA3-B940DE0E0277}" presName="dummy" presStyleCnt="0"/>
      <dgm:spPr/>
    </dgm:pt>
    <dgm:pt modelId="{157983DD-8969-467F-9C4B-8C4DA9489BEE}" type="pres">
      <dgm:prSet presAssocID="{FB0595AB-23C6-447D-B79C-2B01C7480B91}" presName="sibTrans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47BC85C0-D16B-4DBF-9238-C3BE35E149B5}" srcId="{FE5186AF-9562-45C2-AA73-BE77E76C3B35}" destId="{9FD7223E-F7F7-4CCB-8D73-8ECFFF889F5B}" srcOrd="0" destOrd="0" parTransId="{93A94404-FB57-47BB-BA7E-0C34651FF0EA}" sibTransId="{3CA8AEF0-CE43-45FC-AA76-B81AA6843D09}"/>
    <dgm:cxn modelId="{14D3FD36-ACDF-437F-AE37-3502136F2514}" type="presOf" srcId="{F0122EB1-DB76-402A-8E6A-5E42A986D214}" destId="{1B7F5F45-C479-4C7F-812C-B265F51555C3}" srcOrd="0" destOrd="0" presId="urn:microsoft.com/office/officeart/2005/8/layout/radial6"/>
    <dgm:cxn modelId="{C01A6F89-70E1-4560-A8E9-B762C001B47F}" type="presOf" srcId="{FE5186AF-9562-45C2-AA73-BE77E76C3B35}" destId="{DBB7FC64-14FD-4388-A66B-F5049AEF1C1F}" srcOrd="0" destOrd="0" presId="urn:microsoft.com/office/officeart/2005/8/layout/radial6"/>
    <dgm:cxn modelId="{25E81931-2E3E-4D19-AC2B-FEC49693B1FF}" srcId="{FE5186AF-9562-45C2-AA73-BE77E76C3B35}" destId="{81E94062-4A51-4ED3-9AF3-A720D5D0FDE4}" srcOrd="1" destOrd="0" parTransId="{0FA5F910-861A-4E65-B63B-8AD9D7D24B54}" sibTransId="{2EE281DC-7F5E-4D70-B7E2-74FABDE0F5F8}"/>
    <dgm:cxn modelId="{8045209C-7E1E-43F7-A99B-B71E48A8F8F8}" type="presOf" srcId="{2EE281DC-7F5E-4D70-B7E2-74FABDE0F5F8}" destId="{4A3171D3-5C3B-4A2E-9BEF-B026BFE59430}" srcOrd="0" destOrd="0" presId="urn:microsoft.com/office/officeart/2005/8/layout/radial6"/>
    <dgm:cxn modelId="{16E38669-080E-43C2-AF8C-66661E4771C7}" type="presOf" srcId="{8A724546-D0EF-41F9-9FA3-B940DE0E0277}" destId="{F6586B66-7A58-4C6B-8649-8AFF98738444}" srcOrd="0" destOrd="0" presId="urn:microsoft.com/office/officeart/2005/8/layout/radial6"/>
    <dgm:cxn modelId="{102E1953-32BE-4464-A08D-5AF98F8F1BFB}" type="presOf" srcId="{F6674259-A2E7-4453-BD4B-F4D228A2A0F9}" destId="{A7ED2EDF-100C-4B2D-8C29-D2E3D85CEAB8}" srcOrd="0" destOrd="0" presId="urn:microsoft.com/office/officeart/2005/8/layout/radial6"/>
    <dgm:cxn modelId="{72B63FC7-1B7A-4E2C-B360-096A2947E16B}" type="presOf" srcId="{8879B4A4-0664-4619-9013-6AC791C1B633}" destId="{BBFDFC5A-0D51-422C-A72D-4271E4AF31E3}" srcOrd="0" destOrd="0" presId="urn:microsoft.com/office/officeart/2005/8/layout/radial6"/>
    <dgm:cxn modelId="{58B1811A-F6A5-42E9-A67D-F1A1E6A0BACE}" srcId="{FE5186AF-9562-45C2-AA73-BE77E76C3B35}" destId="{8A724546-D0EF-41F9-9FA3-B940DE0E0277}" srcOrd="6" destOrd="0" parTransId="{079CEC8B-C0CD-43F1-A2D1-51A5AA40F2DA}" sibTransId="{FB0595AB-23C6-447D-B79C-2B01C7480B91}"/>
    <dgm:cxn modelId="{102F71AE-8717-43BA-B296-B425B9467F05}" type="presOf" srcId="{6EA9F7BD-7064-4874-9647-C902B1BEA9A6}" destId="{2BFD0F87-1C15-4C98-97E1-8B65A5EA58C9}" srcOrd="0" destOrd="0" presId="urn:microsoft.com/office/officeart/2005/8/layout/radial6"/>
    <dgm:cxn modelId="{CE1112E4-91FC-48FD-819F-02C698505C37}" type="presOf" srcId="{BEAF47A6-1014-46DD-9FF7-4BE23ECC4471}" destId="{CA33D468-515E-4BE1-AD44-55366ED78776}" srcOrd="0" destOrd="0" presId="urn:microsoft.com/office/officeart/2005/8/layout/radial6"/>
    <dgm:cxn modelId="{2CD15173-FA32-4591-894B-62FF2E67A6A1}" srcId="{FE5186AF-9562-45C2-AA73-BE77E76C3B35}" destId="{6EA9F7BD-7064-4874-9647-C902B1BEA9A6}" srcOrd="5" destOrd="0" parTransId="{C679CBE4-F4D0-46F1-888F-D34C7F2A1535}" sibTransId="{F6674259-A2E7-4453-BD4B-F4D228A2A0F9}"/>
    <dgm:cxn modelId="{C0C76282-BCAA-4D6C-A013-355DEB302277}" type="presOf" srcId="{D98E6ADF-0EEB-4312-9381-EACF6B7FE682}" destId="{A2C16C53-4B39-49D0-9189-007D60E4770D}" srcOrd="0" destOrd="0" presId="urn:microsoft.com/office/officeart/2005/8/layout/radial6"/>
    <dgm:cxn modelId="{0624E49B-3598-4ED4-B03C-BDB0FBE673C0}" type="presOf" srcId="{FB0595AB-23C6-447D-B79C-2B01C7480B91}" destId="{157983DD-8969-467F-9C4B-8C4DA9489BEE}" srcOrd="0" destOrd="0" presId="urn:microsoft.com/office/officeart/2005/8/layout/radial6"/>
    <dgm:cxn modelId="{8792C321-B19E-4811-8A26-D719DA8A4005}" srcId="{FE5186AF-9562-45C2-AA73-BE77E76C3B35}" destId="{4E740150-072A-4523-9B1B-77F1917AE430}" srcOrd="3" destOrd="0" parTransId="{D3CF2BDD-FADD-4F44-AD4E-A7649D83AD6E}" sibTransId="{BEAF47A6-1014-46DD-9FF7-4BE23ECC4471}"/>
    <dgm:cxn modelId="{402CA2CA-9EA6-4352-8B4C-094EE394C372}" type="presOf" srcId="{F4C06906-562B-4379-861A-ACA3B9907BB4}" destId="{F8D32150-E911-4BE0-8A7D-08A408620BDE}" srcOrd="0" destOrd="0" presId="urn:microsoft.com/office/officeart/2005/8/layout/radial6"/>
    <dgm:cxn modelId="{A258CEF2-875F-4246-BD3F-B66C91D34295}" type="presOf" srcId="{9FD7223E-F7F7-4CCB-8D73-8ECFFF889F5B}" destId="{E425BDF6-0AA9-45CF-A7D9-24ED01F66A22}" srcOrd="0" destOrd="0" presId="urn:microsoft.com/office/officeart/2005/8/layout/radial6"/>
    <dgm:cxn modelId="{612A5982-783D-45C8-8FFD-326D1A79092B}" type="presOf" srcId="{81E94062-4A51-4ED3-9AF3-A720D5D0FDE4}" destId="{E2817BEE-95EA-4A2D-A8FA-CE613E4798E1}" srcOrd="0" destOrd="0" presId="urn:microsoft.com/office/officeart/2005/8/layout/radial6"/>
    <dgm:cxn modelId="{CA17F56E-84F1-4D72-B3E4-E8B206F07FF5}" srcId="{FE5186AF-9562-45C2-AA73-BE77E76C3B35}" destId="{F0122EB1-DB76-402A-8E6A-5E42A986D214}" srcOrd="4" destOrd="0" parTransId="{DA58B45E-BCE5-4908-A64C-3BE7480927A8}" sibTransId="{D98E6ADF-0EEB-4312-9381-EACF6B7FE682}"/>
    <dgm:cxn modelId="{C29EF3B3-0594-45DF-A5E7-9707AE51F129}" type="presOf" srcId="{C2F09F80-1104-401A-8E85-1181FC256EB8}" destId="{97F0DE1F-E636-4019-BDC9-D6AE47A1AB37}" srcOrd="0" destOrd="0" presId="urn:microsoft.com/office/officeart/2005/8/layout/radial6"/>
    <dgm:cxn modelId="{509B1DD6-F65F-4AF7-B60A-AEB3C5E9A9FE}" type="presOf" srcId="{3CA8AEF0-CE43-45FC-AA76-B81AA6843D09}" destId="{65785C84-3FBF-4A0D-AF27-DE495803CFF3}" srcOrd="0" destOrd="0" presId="urn:microsoft.com/office/officeart/2005/8/layout/radial6"/>
    <dgm:cxn modelId="{5EB2C6B8-D890-4D1E-8757-5C0B61D9759D}" srcId="{C2F09F80-1104-401A-8E85-1181FC256EB8}" destId="{FE5186AF-9562-45C2-AA73-BE77E76C3B35}" srcOrd="0" destOrd="0" parTransId="{73CB55DB-C55A-4E16-9987-AEF64CD857A2}" sibTransId="{9E993B9A-94B8-4752-BA0A-6D553920AAE8}"/>
    <dgm:cxn modelId="{6BDA439C-0DD9-4242-904F-B95DF3ACAA48}" type="presOf" srcId="{4E740150-072A-4523-9B1B-77F1917AE430}" destId="{A43E49E8-A944-4CBF-A463-5E775C80EFC6}" srcOrd="0" destOrd="0" presId="urn:microsoft.com/office/officeart/2005/8/layout/radial6"/>
    <dgm:cxn modelId="{C7AEBBDB-FE31-4883-BF56-EDB7AB35057C}" srcId="{FE5186AF-9562-45C2-AA73-BE77E76C3B35}" destId="{F4C06906-562B-4379-861A-ACA3B9907BB4}" srcOrd="2" destOrd="0" parTransId="{CE70E014-3F97-44A7-8977-F34C6CFFB26E}" sibTransId="{8879B4A4-0664-4619-9013-6AC791C1B633}"/>
    <dgm:cxn modelId="{43F2F041-A389-4B5C-90C2-66B707678E27}" type="presParOf" srcId="{97F0DE1F-E636-4019-BDC9-D6AE47A1AB37}" destId="{DBB7FC64-14FD-4388-A66B-F5049AEF1C1F}" srcOrd="0" destOrd="0" presId="urn:microsoft.com/office/officeart/2005/8/layout/radial6"/>
    <dgm:cxn modelId="{1DF570E2-EA1D-4F8D-BFB4-4171C7A5DBDF}" type="presParOf" srcId="{97F0DE1F-E636-4019-BDC9-D6AE47A1AB37}" destId="{E425BDF6-0AA9-45CF-A7D9-24ED01F66A22}" srcOrd="1" destOrd="0" presId="urn:microsoft.com/office/officeart/2005/8/layout/radial6"/>
    <dgm:cxn modelId="{0E1047BC-4FE9-4F3F-AE23-D2C6EC8C693B}" type="presParOf" srcId="{97F0DE1F-E636-4019-BDC9-D6AE47A1AB37}" destId="{BBCBA79C-1350-4E90-8201-A0420321A0DA}" srcOrd="2" destOrd="0" presId="urn:microsoft.com/office/officeart/2005/8/layout/radial6"/>
    <dgm:cxn modelId="{253A26B3-D2D1-4D08-BD12-2C30CBB729AD}" type="presParOf" srcId="{97F0DE1F-E636-4019-BDC9-D6AE47A1AB37}" destId="{65785C84-3FBF-4A0D-AF27-DE495803CFF3}" srcOrd="3" destOrd="0" presId="urn:microsoft.com/office/officeart/2005/8/layout/radial6"/>
    <dgm:cxn modelId="{7C6FB048-4574-47E1-88AC-28CB598FDF51}" type="presParOf" srcId="{97F0DE1F-E636-4019-BDC9-D6AE47A1AB37}" destId="{E2817BEE-95EA-4A2D-A8FA-CE613E4798E1}" srcOrd="4" destOrd="0" presId="urn:microsoft.com/office/officeart/2005/8/layout/radial6"/>
    <dgm:cxn modelId="{7B60C6AB-8BEC-4E66-AC9C-D2F381C15ED1}" type="presParOf" srcId="{97F0DE1F-E636-4019-BDC9-D6AE47A1AB37}" destId="{A56F9CDF-FECF-49D2-832C-C51844F3F2A5}" srcOrd="5" destOrd="0" presId="urn:microsoft.com/office/officeart/2005/8/layout/radial6"/>
    <dgm:cxn modelId="{04B18153-BC96-4FC8-9A0D-E5AA36D9BF30}" type="presParOf" srcId="{97F0DE1F-E636-4019-BDC9-D6AE47A1AB37}" destId="{4A3171D3-5C3B-4A2E-9BEF-B026BFE59430}" srcOrd="6" destOrd="0" presId="urn:microsoft.com/office/officeart/2005/8/layout/radial6"/>
    <dgm:cxn modelId="{BA44FA18-B561-4E2E-9EAE-244C766EB7BF}" type="presParOf" srcId="{97F0DE1F-E636-4019-BDC9-D6AE47A1AB37}" destId="{F8D32150-E911-4BE0-8A7D-08A408620BDE}" srcOrd="7" destOrd="0" presId="urn:microsoft.com/office/officeart/2005/8/layout/radial6"/>
    <dgm:cxn modelId="{32CA052F-2C86-4A6A-A6C6-77B9403892CA}" type="presParOf" srcId="{97F0DE1F-E636-4019-BDC9-D6AE47A1AB37}" destId="{5F78815F-C022-4CED-BDA9-19334AE46536}" srcOrd="8" destOrd="0" presId="urn:microsoft.com/office/officeart/2005/8/layout/radial6"/>
    <dgm:cxn modelId="{6F8C7688-AD10-47D9-90D4-5CD8F10F47E6}" type="presParOf" srcId="{97F0DE1F-E636-4019-BDC9-D6AE47A1AB37}" destId="{BBFDFC5A-0D51-422C-A72D-4271E4AF31E3}" srcOrd="9" destOrd="0" presId="urn:microsoft.com/office/officeart/2005/8/layout/radial6"/>
    <dgm:cxn modelId="{1AB0746C-98C9-4E1A-A036-062E5633793F}" type="presParOf" srcId="{97F0DE1F-E636-4019-BDC9-D6AE47A1AB37}" destId="{A43E49E8-A944-4CBF-A463-5E775C80EFC6}" srcOrd="10" destOrd="0" presId="urn:microsoft.com/office/officeart/2005/8/layout/radial6"/>
    <dgm:cxn modelId="{5C608050-014C-44B2-A838-55330248E05E}" type="presParOf" srcId="{97F0DE1F-E636-4019-BDC9-D6AE47A1AB37}" destId="{8789D371-8705-46DA-8094-B4B1EADDF9BA}" srcOrd="11" destOrd="0" presId="urn:microsoft.com/office/officeart/2005/8/layout/radial6"/>
    <dgm:cxn modelId="{ABF14837-C485-44D6-8D35-4035C0EE300B}" type="presParOf" srcId="{97F0DE1F-E636-4019-BDC9-D6AE47A1AB37}" destId="{CA33D468-515E-4BE1-AD44-55366ED78776}" srcOrd="12" destOrd="0" presId="urn:microsoft.com/office/officeart/2005/8/layout/radial6"/>
    <dgm:cxn modelId="{7B924996-D599-45EC-88F5-5F2DC7709FE0}" type="presParOf" srcId="{97F0DE1F-E636-4019-BDC9-D6AE47A1AB37}" destId="{1B7F5F45-C479-4C7F-812C-B265F51555C3}" srcOrd="13" destOrd="0" presId="urn:microsoft.com/office/officeart/2005/8/layout/radial6"/>
    <dgm:cxn modelId="{FAF616BE-DAC4-4020-8BB7-D9F81EB9E97D}" type="presParOf" srcId="{97F0DE1F-E636-4019-BDC9-D6AE47A1AB37}" destId="{25749491-6C3B-4B99-BC3E-90CE345E823E}" srcOrd="14" destOrd="0" presId="urn:microsoft.com/office/officeart/2005/8/layout/radial6"/>
    <dgm:cxn modelId="{C3E2B84B-FC3A-4110-9CA7-5A0B6750A692}" type="presParOf" srcId="{97F0DE1F-E636-4019-BDC9-D6AE47A1AB37}" destId="{A2C16C53-4B39-49D0-9189-007D60E4770D}" srcOrd="15" destOrd="0" presId="urn:microsoft.com/office/officeart/2005/8/layout/radial6"/>
    <dgm:cxn modelId="{73C05DF6-69BD-4B55-9436-AAE31C08452F}" type="presParOf" srcId="{97F0DE1F-E636-4019-BDC9-D6AE47A1AB37}" destId="{2BFD0F87-1C15-4C98-97E1-8B65A5EA58C9}" srcOrd="16" destOrd="0" presId="urn:microsoft.com/office/officeart/2005/8/layout/radial6"/>
    <dgm:cxn modelId="{16FBA428-9C12-42D0-A62B-09ADEFC12092}" type="presParOf" srcId="{97F0DE1F-E636-4019-BDC9-D6AE47A1AB37}" destId="{31B5D830-D1ED-48C1-846C-E32C9BE299BF}" srcOrd="17" destOrd="0" presId="urn:microsoft.com/office/officeart/2005/8/layout/radial6"/>
    <dgm:cxn modelId="{1EE3872A-26DE-4621-905A-F94B16847110}" type="presParOf" srcId="{97F0DE1F-E636-4019-BDC9-D6AE47A1AB37}" destId="{A7ED2EDF-100C-4B2D-8C29-D2E3D85CEAB8}" srcOrd="18" destOrd="0" presId="urn:microsoft.com/office/officeart/2005/8/layout/radial6"/>
    <dgm:cxn modelId="{6BED2C86-75A6-4583-AAE9-9E95BA7ED60E}" type="presParOf" srcId="{97F0DE1F-E636-4019-BDC9-D6AE47A1AB37}" destId="{F6586B66-7A58-4C6B-8649-8AFF98738444}" srcOrd="19" destOrd="0" presId="urn:microsoft.com/office/officeart/2005/8/layout/radial6"/>
    <dgm:cxn modelId="{73673B77-C0FA-404F-A6BA-8FAFC9784394}" type="presParOf" srcId="{97F0DE1F-E636-4019-BDC9-D6AE47A1AB37}" destId="{A0847BA3-4D4A-4D86-9020-F11C5FA6EEB2}" srcOrd="20" destOrd="0" presId="urn:microsoft.com/office/officeart/2005/8/layout/radial6"/>
    <dgm:cxn modelId="{2197FF26-86DF-40E2-B872-DBB26ACE2F64}" type="presParOf" srcId="{97F0DE1F-E636-4019-BDC9-D6AE47A1AB37}" destId="{157983DD-8969-467F-9C4B-8C4DA9489BEE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7110C3-963B-453C-BA60-70E06B502D0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3ECD2C12-160F-49BB-B34E-51E9B9B61E3F}">
      <dgm:prSet phldrT="[Текст]"/>
      <dgm:spPr/>
      <dgm:t>
        <a:bodyPr/>
        <a:lstStyle/>
        <a:p>
          <a:r>
            <a:rPr lang="ru-RU" dirty="0" smtClean="0"/>
            <a:t>КНИТУ - КАИ</a:t>
          </a:r>
          <a:endParaRPr lang="ru-RU" dirty="0"/>
        </a:p>
      </dgm:t>
    </dgm:pt>
    <dgm:pt modelId="{75002DCD-F652-46E1-A218-624712CDD6DF}" type="parTrans" cxnId="{8772A4BE-0B2D-4B8E-A4E7-2EF22A75427C}">
      <dgm:prSet/>
      <dgm:spPr/>
      <dgm:t>
        <a:bodyPr/>
        <a:lstStyle/>
        <a:p>
          <a:endParaRPr lang="ru-RU"/>
        </a:p>
      </dgm:t>
    </dgm:pt>
    <dgm:pt modelId="{304002A4-41D2-4FF3-922D-2883BAE8F8E3}" type="sibTrans" cxnId="{8772A4BE-0B2D-4B8E-A4E7-2EF22A75427C}">
      <dgm:prSet/>
      <dgm:spPr/>
      <dgm:t>
        <a:bodyPr/>
        <a:lstStyle/>
        <a:p>
          <a:endParaRPr lang="ru-RU"/>
        </a:p>
      </dgm:t>
    </dgm:pt>
    <dgm:pt modelId="{E47D3066-C090-47EF-B2A0-4234B02FE4A1}">
      <dgm:prSet phldrT="[Текст]"/>
      <dgm:spPr/>
      <dgm:t>
        <a:bodyPr/>
        <a:lstStyle/>
        <a:p>
          <a:r>
            <a:rPr lang="ru-RU" dirty="0" smtClean="0"/>
            <a:t>КНИТУ</a:t>
          </a:r>
          <a:endParaRPr lang="ru-RU" dirty="0"/>
        </a:p>
      </dgm:t>
    </dgm:pt>
    <dgm:pt modelId="{2FB1A6EC-5397-424E-B46A-8D9F5B0C188F}" type="parTrans" cxnId="{C10FAA41-367E-41F9-860C-C4533B3CB707}">
      <dgm:prSet/>
      <dgm:spPr/>
      <dgm:t>
        <a:bodyPr/>
        <a:lstStyle/>
        <a:p>
          <a:endParaRPr lang="ru-RU"/>
        </a:p>
      </dgm:t>
    </dgm:pt>
    <dgm:pt modelId="{B16946B4-04A5-4CA7-8AAC-FD7CD78082A4}" type="sibTrans" cxnId="{C10FAA41-367E-41F9-860C-C4533B3CB707}">
      <dgm:prSet/>
      <dgm:spPr/>
      <dgm:t>
        <a:bodyPr/>
        <a:lstStyle/>
        <a:p>
          <a:endParaRPr lang="ru-RU"/>
        </a:p>
      </dgm:t>
    </dgm:pt>
    <dgm:pt modelId="{CF17620C-0E2D-4079-9BE1-931E25BE715C}">
      <dgm:prSet phldrT="[Текст]"/>
      <dgm:spPr/>
      <dgm:t>
        <a:bodyPr/>
        <a:lstStyle/>
        <a:p>
          <a:r>
            <a:rPr lang="ru-RU" dirty="0" smtClean="0"/>
            <a:t>ДОСААФ</a:t>
          </a:r>
          <a:endParaRPr lang="ru-RU" dirty="0"/>
        </a:p>
      </dgm:t>
    </dgm:pt>
    <dgm:pt modelId="{496BDE73-2214-4F36-B14A-AAE30AB41C28}" type="parTrans" cxnId="{399C0710-F7AE-440D-977B-273EFD489026}">
      <dgm:prSet/>
      <dgm:spPr/>
      <dgm:t>
        <a:bodyPr/>
        <a:lstStyle/>
        <a:p>
          <a:endParaRPr lang="ru-RU"/>
        </a:p>
      </dgm:t>
    </dgm:pt>
    <dgm:pt modelId="{5918BFC7-EAEB-4ABF-BE95-9CE3138993A7}" type="sibTrans" cxnId="{399C0710-F7AE-440D-977B-273EFD489026}">
      <dgm:prSet/>
      <dgm:spPr/>
      <dgm:t>
        <a:bodyPr/>
        <a:lstStyle/>
        <a:p>
          <a:endParaRPr lang="ru-RU"/>
        </a:p>
      </dgm:t>
    </dgm:pt>
    <dgm:pt modelId="{39D5E2AB-E66E-4315-9742-DDFB5DF05D98}">
      <dgm:prSet/>
      <dgm:spPr/>
      <dgm:t>
        <a:bodyPr/>
        <a:lstStyle/>
        <a:p>
          <a:r>
            <a:rPr lang="ru-RU" dirty="0" smtClean="0"/>
            <a:t>МОО «ЦРРСИ» </a:t>
          </a:r>
          <a:endParaRPr lang="ru-RU" dirty="0"/>
        </a:p>
      </dgm:t>
    </dgm:pt>
    <dgm:pt modelId="{01602CCD-72C7-4F88-B6BD-B02E39FB2E74}" type="parTrans" cxnId="{628C155B-79F0-45C8-BB91-3C94C7E90157}">
      <dgm:prSet/>
      <dgm:spPr/>
      <dgm:t>
        <a:bodyPr/>
        <a:lstStyle/>
        <a:p>
          <a:endParaRPr lang="ru-RU"/>
        </a:p>
      </dgm:t>
    </dgm:pt>
    <dgm:pt modelId="{9EA7EC2D-2704-493C-8CBE-1612A890FB42}" type="sibTrans" cxnId="{628C155B-79F0-45C8-BB91-3C94C7E90157}">
      <dgm:prSet/>
      <dgm:spPr/>
      <dgm:t>
        <a:bodyPr/>
        <a:lstStyle/>
        <a:p>
          <a:endParaRPr lang="ru-RU"/>
        </a:p>
      </dgm:t>
    </dgm:pt>
    <dgm:pt modelId="{4BEAA316-8B4C-432F-9088-0C35E2E9D601}" type="pres">
      <dgm:prSet presAssocID="{147110C3-963B-453C-BA60-70E06B502D06}" presName="compositeShape" presStyleCnt="0">
        <dgm:presLayoutVars>
          <dgm:chMax val="7"/>
          <dgm:dir/>
          <dgm:resizeHandles val="exact"/>
        </dgm:presLayoutVars>
      </dgm:prSet>
      <dgm:spPr/>
    </dgm:pt>
    <dgm:pt modelId="{64CAE900-7D1C-4466-A615-EB224F0DB7D4}" type="pres">
      <dgm:prSet presAssocID="{147110C3-963B-453C-BA60-70E06B502D06}" presName="wedge1" presStyleLbl="node1" presStyleIdx="0" presStyleCnt="4"/>
      <dgm:spPr/>
      <dgm:t>
        <a:bodyPr/>
        <a:lstStyle/>
        <a:p>
          <a:endParaRPr lang="ru-RU"/>
        </a:p>
      </dgm:t>
    </dgm:pt>
    <dgm:pt modelId="{94762DF2-3F2D-4241-83E1-06EDABB5DE48}" type="pres">
      <dgm:prSet presAssocID="{147110C3-963B-453C-BA60-70E06B502D06}" presName="dummy1a" presStyleCnt="0"/>
      <dgm:spPr/>
    </dgm:pt>
    <dgm:pt modelId="{CEE154CB-E0E2-4BD4-B1DF-4794EF78D5A0}" type="pres">
      <dgm:prSet presAssocID="{147110C3-963B-453C-BA60-70E06B502D06}" presName="dummy1b" presStyleCnt="0"/>
      <dgm:spPr/>
    </dgm:pt>
    <dgm:pt modelId="{582156E8-2856-425D-8B35-2375BF308907}" type="pres">
      <dgm:prSet presAssocID="{147110C3-963B-453C-BA60-70E06B502D06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55CBD-3505-4832-8A2F-D94E032E5CFA}" type="pres">
      <dgm:prSet presAssocID="{147110C3-963B-453C-BA60-70E06B502D06}" presName="wedge2" presStyleLbl="node1" presStyleIdx="1" presStyleCnt="4"/>
      <dgm:spPr/>
      <dgm:t>
        <a:bodyPr/>
        <a:lstStyle/>
        <a:p>
          <a:endParaRPr lang="ru-RU"/>
        </a:p>
      </dgm:t>
    </dgm:pt>
    <dgm:pt modelId="{855AD688-F067-4A84-A81E-4D51F050A38A}" type="pres">
      <dgm:prSet presAssocID="{147110C3-963B-453C-BA60-70E06B502D06}" presName="dummy2a" presStyleCnt="0"/>
      <dgm:spPr/>
    </dgm:pt>
    <dgm:pt modelId="{CB44BA35-6ACF-4B6F-A714-40AD3935A425}" type="pres">
      <dgm:prSet presAssocID="{147110C3-963B-453C-BA60-70E06B502D06}" presName="dummy2b" presStyleCnt="0"/>
      <dgm:spPr/>
    </dgm:pt>
    <dgm:pt modelId="{6F9C3FFA-E463-42FC-9B73-441CCABD8158}" type="pres">
      <dgm:prSet presAssocID="{147110C3-963B-453C-BA60-70E06B502D06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044FB-1CEF-4E7F-A7F3-9F51E47E6328}" type="pres">
      <dgm:prSet presAssocID="{147110C3-963B-453C-BA60-70E06B502D06}" presName="wedge3" presStyleLbl="node1" presStyleIdx="2" presStyleCnt="4"/>
      <dgm:spPr/>
      <dgm:t>
        <a:bodyPr/>
        <a:lstStyle/>
        <a:p>
          <a:endParaRPr lang="ru-RU"/>
        </a:p>
      </dgm:t>
    </dgm:pt>
    <dgm:pt modelId="{8FA55ACD-1073-4F06-8369-549C74AB87E4}" type="pres">
      <dgm:prSet presAssocID="{147110C3-963B-453C-BA60-70E06B502D06}" presName="dummy3a" presStyleCnt="0"/>
      <dgm:spPr/>
    </dgm:pt>
    <dgm:pt modelId="{FC12480A-A4F7-46DA-BDF4-D1112A862243}" type="pres">
      <dgm:prSet presAssocID="{147110C3-963B-453C-BA60-70E06B502D06}" presName="dummy3b" presStyleCnt="0"/>
      <dgm:spPr/>
    </dgm:pt>
    <dgm:pt modelId="{3B7D2A2B-EF4C-44C1-9801-0D58E7D501D6}" type="pres">
      <dgm:prSet presAssocID="{147110C3-963B-453C-BA60-70E06B502D06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9E4B4-5C1A-46D8-A6C0-EE39A214827C}" type="pres">
      <dgm:prSet presAssocID="{147110C3-963B-453C-BA60-70E06B502D06}" presName="wedge4" presStyleLbl="node1" presStyleIdx="3" presStyleCnt="4"/>
      <dgm:spPr/>
      <dgm:t>
        <a:bodyPr/>
        <a:lstStyle/>
        <a:p>
          <a:endParaRPr lang="ru-RU"/>
        </a:p>
      </dgm:t>
    </dgm:pt>
    <dgm:pt modelId="{8455335E-810F-48F0-B2FC-711827809431}" type="pres">
      <dgm:prSet presAssocID="{147110C3-963B-453C-BA60-70E06B502D06}" presName="dummy4a" presStyleCnt="0"/>
      <dgm:spPr/>
    </dgm:pt>
    <dgm:pt modelId="{F85A0A36-A09D-4F74-BC6F-A0788BB0FF9A}" type="pres">
      <dgm:prSet presAssocID="{147110C3-963B-453C-BA60-70E06B502D06}" presName="dummy4b" presStyleCnt="0"/>
      <dgm:spPr/>
    </dgm:pt>
    <dgm:pt modelId="{CC9E035F-FA9C-4B6E-8213-A2297113ED79}" type="pres">
      <dgm:prSet presAssocID="{147110C3-963B-453C-BA60-70E06B502D06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FCEE7-DEDD-4D76-8010-D0AD94D5E773}" type="pres">
      <dgm:prSet presAssocID="{304002A4-41D2-4FF3-922D-2883BAE8F8E3}" presName="arrowWedge1" presStyleLbl="fgSibTrans2D1" presStyleIdx="0" presStyleCnt="4"/>
      <dgm:spPr/>
    </dgm:pt>
    <dgm:pt modelId="{97DD04E8-5DD2-467A-8D96-8AC144E3F3E7}" type="pres">
      <dgm:prSet presAssocID="{B16946B4-04A5-4CA7-8AAC-FD7CD78082A4}" presName="arrowWedge2" presStyleLbl="fgSibTrans2D1" presStyleIdx="1" presStyleCnt="4"/>
      <dgm:spPr/>
    </dgm:pt>
    <dgm:pt modelId="{DEB0B4B2-F9B2-4C04-8BC0-78029C235026}" type="pres">
      <dgm:prSet presAssocID="{9EA7EC2D-2704-493C-8CBE-1612A890FB42}" presName="arrowWedge3" presStyleLbl="fgSibTrans2D1" presStyleIdx="2" presStyleCnt="4"/>
      <dgm:spPr/>
    </dgm:pt>
    <dgm:pt modelId="{D59156F8-5C5E-41A6-A3F9-95A0BA2F06EB}" type="pres">
      <dgm:prSet presAssocID="{5918BFC7-EAEB-4ABF-BE95-9CE3138993A7}" presName="arrowWedge4" presStyleLbl="fgSibTrans2D1" presStyleIdx="3" presStyleCnt="4"/>
      <dgm:spPr/>
    </dgm:pt>
  </dgm:ptLst>
  <dgm:cxnLst>
    <dgm:cxn modelId="{628C155B-79F0-45C8-BB91-3C94C7E90157}" srcId="{147110C3-963B-453C-BA60-70E06B502D06}" destId="{39D5E2AB-E66E-4315-9742-DDFB5DF05D98}" srcOrd="2" destOrd="0" parTransId="{01602CCD-72C7-4F88-B6BD-B02E39FB2E74}" sibTransId="{9EA7EC2D-2704-493C-8CBE-1612A890FB42}"/>
    <dgm:cxn modelId="{78D4ED3B-F88F-4DC0-A87E-717F459B6C8C}" type="presOf" srcId="{39D5E2AB-E66E-4315-9742-DDFB5DF05D98}" destId="{9D3044FB-1CEF-4E7F-A7F3-9F51E47E6328}" srcOrd="0" destOrd="0" presId="urn:microsoft.com/office/officeart/2005/8/layout/cycle8"/>
    <dgm:cxn modelId="{43E25DA9-E326-401E-933B-A4FF36AF284A}" type="presOf" srcId="{CF17620C-0E2D-4079-9BE1-931E25BE715C}" destId="{CC9E035F-FA9C-4B6E-8213-A2297113ED79}" srcOrd="1" destOrd="0" presId="urn:microsoft.com/office/officeart/2005/8/layout/cycle8"/>
    <dgm:cxn modelId="{EAF7CE85-CF87-414F-8C3D-62E03F234D1E}" type="presOf" srcId="{39D5E2AB-E66E-4315-9742-DDFB5DF05D98}" destId="{3B7D2A2B-EF4C-44C1-9801-0D58E7D501D6}" srcOrd="1" destOrd="0" presId="urn:microsoft.com/office/officeart/2005/8/layout/cycle8"/>
    <dgm:cxn modelId="{8772A4BE-0B2D-4B8E-A4E7-2EF22A75427C}" srcId="{147110C3-963B-453C-BA60-70E06B502D06}" destId="{3ECD2C12-160F-49BB-B34E-51E9B9B61E3F}" srcOrd="0" destOrd="0" parTransId="{75002DCD-F652-46E1-A218-624712CDD6DF}" sibTransId="{304002A4-41D2-4FF3-922D-2883BAE8F8E3}"/>
    <dgm:cxn modelId="{045AF287-95EB-4DB2-8CC6-500B569398F6}" type="presOf" srcId="{3ECD2C12-160F-49BB-B34E-51E9B9B61E3F}" destId="{64CAE900-7D1C-4466-A615-EB224F0DB7D4}" srcOrd="0" destOrd="0" presId="urn:microsoft.com/office/officeart/2005/8/layout/cycle8"/>
    <dgm:cxn modelId="{A3FB1B56-CBFB-42A4-B060-8B8CEC0D2911}" type="presOf" srcId="{CF17620C-0E2D-4079-9BE1-931E25BE715C}" destId="{2A39E4B4-5C1A-46D8-A6C0-EE39A214827C}" srcOrd="0" destOrd="0" presId="urn:microsoft.com/office/officeart/2005/8/layout/cycle8"/>
    <dgm:cxn modelId="{EF6251BC-072C-4578-B6EF-8DD49234D2BE}" type="presOf" srcId="{E47D3066-C090-47EF-B2A0-4234B02FE4A1}" destId="{6F9C3FFA-E463-42FC-9B73-441CCABD8158}" srcOrd="1" destOrd="0" presId="urn:microsoft.com/office/officeart/2005/8/layout/cycle8"/>
    <dgm:cxn modelId="{A3D4E9AE-6BF6-4E26-AE82-25A87E6CC2D5}" type="presOf" srcId="{3ECD2C12-160F-49BB-B34E-51E9B9B61E3F}" destId="{582156E8-2856-425D-8B35-2375BF308907}" srcOrd="1" destOrd="0" presId="urn:microsoft.com/office/officeart/2005/8/layout/cycle8"/>
    <dgm:cxn modelId="{399C0710-F7AE-440D-977B-273EFD489026}" srcId="{147110C3-963B-453C-BA60-70E06B502D06}" destId="{CF17620C-0E2D-4079-9BE1-931E25BE715C}" srcOrd="3" destOrd="0" parTransId="{496BDE73-2214-4F36-B14A-AAE30AB41C28}" sibTransId="{5918BFC7-EAEB-4ABF-BE95-9CE3138993A7}"/>
    <dgm:cxn modelId="{43B4B354-FDA2-4939-BB29-943DDC82ECE3}" type="presOf" srcId="{E47D3066-C090-47EF-B2A0-4234B02FE4A1}" destId="{4B055CBD-3505-4832-8A2F-D94E032E5CFA}" srcOrd="0" destOrd="0" presId="urn:microsoft.com/office/officeart/2005/8/layout/cycle8"/>
    <dgm:cxn modelId="{E0EE8917-DAEC-4286-A4AD-2D7BD2599FEC}" type="presOf" srcId="{147110C3-963B-453C-BA60-70E06B502D06}" destId="{4BEAA316-8B4C-432F-9088-0C35E2E9D601}" srcOrd="0" destOrd="0" presId="urn:microsoft.com/office/officeart/2005/8/layout/cycle8"/>
    <dgm:cxn modelId="{C10FAA41-367E-41F9-860C-C4533B3CB707}" srcId="{147110C3-963B-453C-BA60-70E06B502D06}" destId="{E47D3066-C090-47EF-B2A0-4234B02FE4A1}" srcOrd="1" destOrd="0" parTransId="{2FB1A6EC-5397-424E-B46A-8D9F5B0C188F}" sibTransId="{B16946B4-04A5-4CA7-8AAC-FD7CD78082A4}"/>
    <dgm:cxn modelId="{83D70531-57BA-4241-A0B3-976C0571D8FC}" type="presParOf" srcId="{4BEAA316-8B4C-432F-9088-0C35E2E9D601}" destId="{64CAE900-7D1C-4466-A615-EB224F0DB7D4}" srcOrd="0" destOrd="0" presId="urn:microsoft.com/office/officeart/2005/8/layout/cycle8"/>
    <dgm:cxn modelId="{99190286-D5C7-4282-A04C-7B31C5DC568C}" type="presParOf" srcId="{4BEAA316-8B4C-432F-9088-0C35E2E9D601}" destId="{94762DF2-3F2D-4241-83E1-06EDABB5DE48}" srcOrd="1" destOrd="0" presId="urn:microsoft.com/office/officeart/2005/8/layout/cycle8"/>
    <dgm:cxn modelId="{60CAC44E-00D7-4A86-96A6-54957F5C3905}" type="presParOf" srcId="{4BEAA316-8B4C-432F-9088-0C35E2E9D601}" destId="{CEE154CB-E0E2-4BD4-B1DF-4794EF78D5A0}" srcOrd="2" destOrd="0" presId="urn:microsoft.com/office/officeart/2005/8/layout/cycle8"/>
    <dgm:cxn modelId="{462A7E1B-BA87-4E68-BCE7-2388E349D96B}" type="presParOf" srcId="{4BEAA316-8B4C-432F-9088-0C35E2E9D601}" destId="{582156E8-2856-425D-8B35-2375BF308907}" srcOrd="3" destOrd="0" presId="urn:microsoft.com/office/officeart/2005/8/layout/cycle8"/>
    <dgm:cxn modelId="{CADCB7D0-4A6E-456F-9B33-48160F60B12D}" type="presParOf" srcId="{4BEAA316-8B4C-432F-9088-0C35E2E9D601}" destId="{4B055CBD-3505-4832-8A2F-D94E032E5CFA}" srcOrd="4" destOrd="0" presId="urn:microsoft.com/office/officeart/2005/8/layout/cycle8"/>
    <dgm:cxn modelId="{9208181F-5FEC-4002-850E-874C441BB441}" type="presParOf" srcId="{4BEAA316-8B4C-432F-9088-0C35E2E9D601}" destId="{855AD688-F067-4A84-A81E-4D51F050A38A}" srcOrd="5" destOrd="0" presId="urn:microsoft.com/office/officeart/2005/8/layout/cycle8"/>
    <dgm:cxn modelId="{F894B000-C803-4068-BC17-45EA328B1628}" type="presParOf" srcId="{4BEAA316-8B4C-432F-9088-0C35E2E9D601}" destId="{CB44BA35-6ACF-4B6F-A714-40AD3935A425}" srcOrd="6" destOrd="0" presId="urn:microsoft.com/office/officeart/2005/8/layout/cycle8"/>
    <dgm:cxn modelId="{BBB4F25B-99B2-427D-991F-A8165EB104AD}" type="presParOf" srcId="{4BEAA316-8B4C-432F-9088-0C35E2E9D601}" destId="{6F9C3FFA-E463-42FC-9B73-441CCABD8158}" srcOrd="7" destOrd="0" presId="urn:microsoft.com/office/officeart/2005/8/layout/cycle8"/>
    <dgm:cxn modelId="{84B494B6-6E7E-428D-A100-224A6501BC80}" type="presParOf" srcId="{4BEAA316-8B4C-432F-9088-0C35E2E9D601}" destId="{9D3044FB-1CEF-4E7F-A7F3-9F51E47E6328}" srcOrd="8" destOrd="0" presId="urn:microsoft.com/office/officeart/2005/8/layout/cycle8"/>
    <dgm:cxn modelId="{978EDB64-E2FE-40B9-A715-1C8D1FB09733}" type="presParOf" srcId="{4BEAA316-8B4C-432F-9088-0C35E2E9D601}" destId="{8FA55ACD-1073-4F06-8369-549C74AB87E4}" srcOrd="9" destOrd="0" presId="urn:microsoft.com/office/officeart/2005/8/layout/cycle8"/>
    <dgm:cxn modelId="{65E154B9-3214-4534-B61F-AC083155CBD8}" type="presParOf" srcId="{4BEAA316-8B4C-432F-9088-0C35E2E9D601}" destId="{FC12480A-A4F7-46DA-BDF4-D1112A862243}" srcOrd="10" destOrd="0" presId="urn:microsoft.com/office/officeart/2005/8/layout/cycle8"/>
    <dgm:cxn modelId="{B9F476C4-F09D-44BA-936D-37B43422E569}" type="presParOf" srcId="{4BEAA316-8B4C-432F-9088-0C35E2E9D601}" destId="{3B7D2A2B-EF4C-44C1-9801-0D58E7D501D6}" srcOrd="11" destOrd="0" presId="urn:microsoft.com/office/officeart/2005/8/layout/cycle8"/>
    <dgm:cxn modelId="{A6335207-18DA-4506-A6C4-C4B0395C48CF}" type="presParOf" srcId="{4BEAA316-8B4C-432F-9088-0C35E2E9D601}" destId="{2A39E4B4-5C1A-46D8-A6C0-EE39A214827C}" srcOrd="12" destOrd="0" presId="urn:microsoft.com/office/officeart/2005/8/layout/cycle8"/>
    <dgm:cxn modelId="{ECC57A42-4B5A-482F-B3D9-3A6129A34E73}" type="presParOf" srcId="{4BEAA316-8B4C-432F-9088-0C35E2E9D601}" destId="{8455335E-810F-48F0-B2FC-711827809431}" srcOrd="13" destOrd="0" presId="urn:microsoft.com/office/officeart/2005/8/layout/cycle8"/>
    <dgm:cxn modelId="{5FD9F5C5-E640-440C-9695-FAD72C10BBD2}" type="presParOf" srcId="{4BEAA316-8B4C-432F-9088-0C35E2E9D601}" destId="{F85A0A36-A09D-4F74-BC6F-A0788BB0FF9A}" srcOrd="14" destOrd="0" presId="urn:microsoft.com/office/officeart/2005/8/layout/cycle8"/>
    <dgm:cxn modelId="{ED8DE082-BA79-4F44-B6FC-3956B988B561}" type="presParOf" srcId="{4BEAA316-8B4C-432F-9088-0C35E2E9D601}" destId="{CC9E035F-FA9C-4B6E-8213-A2297113ED79}" srcOrd="15" destOrd="0" presId="urn:microsoft.com/office/officeart/2005/8/layout/cycle8"/>
    <dgm:cxn modelId="{2D6EFE4A-95CA-4854-8CDD-98432D741DD1}" type="presParOf" srcId="{4BEAA316-8B4C-432F-9088-0C35E2E9D601}" destId="{539FCEE7-DEDD-4D76-8010-D0AD94D5E773}" srcOrd="16" destOrd="0" presId="urn:microsoft.com/office/officeart/2005/8/layout/cycle8"/>
    <dgm:cxn modelId="{B430A21E-C465-401A-9282-3BF11EE49B8F}" type="presParOf" srcId="{4BEAA316-8B4C-432F-9088-0C35E2E9D601}" destId="{97DD04E8-5DD2-467A-8D96-8AC144E3F3E7}" srcOrd="17" destOrd="0" presId="urn:microsoft.com/office/officeart/2005/8/layout/cycle8"/>
    <dgm:cxn modelId="{F03E1A51-5F02-4337-90DD-23C47D065384}" type="presParOf" srcId="{4BEAA316-8B4C-432F-9088-0C35E2E9D601}" destId="{DEB0B4B2-F9B2-4C04-8BC0-78029C235026}" srcOrd="18" destOrd="0" presId="urn:microsoft.com/office/officeart/2005/8/layout/cycle8"/>
    <dgm:cxn modelId="{61AED1E3-44C2-43D6-892E-6034AEE02F26}" type="presParOf" srcId="{4BEAA316-8B4C-432F-9088-0C35E2E9D601}" destId="{D59156F8-5C5E-41A6-A3F9-95A0BA2F06EB}" srcOrd="19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E23A0D-20EE-4981-9C32-29FA76B68309}" type="doc">
      <dgm:prSet loTypeId="urn:microsoft.com/office/officeart/2005/8/layout/cycle6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09FA022-A603-405F-8E37-32D2C30BB574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Педагогические работники</a:t>
          </a:r>
          <a:endParaRPr lang="ru-RU" sz="1400" b="1" dirty="0">
            <a:solidFill>
              <a:schemeClr val="tx1"/>
            </a:solidFill>
          </a:endParaRPr>
        </a:p>
      </dgm:t>
    </dgm:pt>
    <dgm:pt modelId="{CE23DAE3-C9EB-489F-BB28-176CA197693F}" type="parTrans" cxnId="{97739EE6-5682-4561-AA28-2CF59A3AEA0C}">
      <dgm:prSet/>
      <dgm:spPr/>
      <dgm:t>
        <a:bodyPr/>
        <a:lstStyle/>
        <a:p>
          <a:endParaRPr lang="ru-RU"/>
        </a:p>
      </dgm:t>
    </dgm:pt>
    <dgm:pt modelId="{261AF86A-69F3-4104-AD34-2EAF2FB32159}" type="sibTrans" cxnId="{97739EE6-5682-4561-AA28-2CF59A3AEA0C}">
      <dgm:prSet/>
      <dgm:spPr/>
      <dgm:t>
        <a:bodyPr/>
        <a:lstStyle/>
        <a:p>
          <a:endParaRPr lang="ru-RU"/>
        </a:p>
      </dgm:t>
    </dgm:pt>
    <dgm:pt modelId="{72C69E49-BB00-42E5-8D9B-58F7D9EF782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Обучающиеся</a:t>
          </a:r>
          <a:endParaRPr lang="ru-RU" sz="1400" b="1" dirty="0">
            <a:solidFill>
              <a:schemeClr val="tx1"/>
            </a:solidFill>
          </a:endParaRPr>
        </a:p>
      </dgm:t>
    </dgm:pt>
    <dgm:pt modelId="{01C195E0-9AAF-43A9-BCEB-2D14471136A6}" type="parTrans" cxnId="{7AC8B2C5-AD15-467E-9461-366D5E878936}">
      <dgm:prSet/>
      <dgm:spPr/>
      <dgm:t>
        <a:bodyPr/>
        <a:lstStyle/>
        <a:p>
          <a:endParaRPr lang="ru-RU"/>
        </a:p>
      </dgm:t>
    </dgm:pt>
    <dgm:pt modelId="{904FEBAC-E93D-4BBE-BBDF-7787F10209FA}" type="sibTrans" cxnId="{7AC8B2C5-AD15-467E-9461-366D5E878936}">
      <dgm:prSet/>
      <dgm:spPr/>
      <dgm:t>
        <a:bodyPr/>
        <a:lstStyle/>
        <a:p>
          <a:endParaRPr lang="ru-RU"/>
        </a:p>
      </dgm:t>
    </dgm:pt>
    <dgm:pt modelId="{27B0045F-F890-4C18-BF2C-FD402A1F6A4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Сетевые партнеры</a:t>
          </a:r>
          <a:endParaRPr lang="ru-RU" sz="1400" b="1" dirty="0">
            <a:solidFill>
              <a:schemeClr val="tx1"/>
            </a:solidFill>
          </a:endParaRPr>
        </a:p>
      </dgm:t>
    </dgm:pt>
    <dgm:pt modelId="{C52CC35A-C7B1-4804-A87B-EE24FDC3A0CC}" type="parTrans" cxnId="{9EE3BC89-1FE3-4C93-B3EC-0255F3A7BD6D}">
      <dgm:prSet/>
      <dgm:spPr/>
      <dgm:t>
        <a:bodyPr/>
        <a:lstStyle/>
        <a:p>
          <a:endParaRPr lang="ru-RU"/>
        </a:p>
      </dgm:t>
    </dgm:pt>
    <dgm:pt modelId="{B2062E45-7F50-4D0F-8DC3-E875237A1692}" type="sibTrans" cxnId="{9EE3BC89-1FE3-4C93-B3EC-0255F3A7BD6D}">
      <dgm:prSet/>
      <dgm:spPr/>
      <dgm:t>
        <a:bodyPr/>
        <a:lstStyle/>
        <a:p>
          <a:endParaRPr lang="ru-RU"/>
        </a:p>
      </dgm:t>
    </dgm:pt>
    <dgm:pt modelId="{7B58D281-F22A-4C26-90BA-F604ADB5ECEC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Администрация школы</a:t>
          </a:r>
          <a:endParaRPr lang="ru-RU" sz="1400" b="1" dirty="0">
            <a:solidFill>
              <a:schemeClr val="tx1"/>
            </a:solidFill>
          </a:endParaRPr>
        </a:p>
      </dgm:t>
    </dgm:pt>
    <dgm:pt modelId="{C31EABFD-A3B6-498E-92D4-581DEB1CF06E}" type="parTrans" cxnId="{B3F7BFA2-9C1D-4201-A7FD-027966C48FC4}">
      <dgm:prSet/>
      <dgm:spPr/>
      <dgm:t>
        <a:bodyPr/>
        <a:lstStyle/>
        <a:p>
          <a:endParaRPr lang="ru-RU"/>
        </a:p>
      </dgm:t>
    </dgm:pt>
    <dgm:pt modelId="{9F211216-97B8-4B5D-BDC0-0F2A9397E318}" type="sibTrans" cxnId="{B3F7BFA2-9C1D-4201-A7FD-027966C48FC4}">
      <dgm:prSet/>
      <dgm:spPr/>
      <dgm:t>
        <a:bodyPr/>
        <a:lstStyle/>
        <a:p>
          <a:endParaRPr lang="ru-RU"/>
        </a:p>
      </dgm:t>
    </dgm:pt>
    <dgm:pt modelId="{E9399BCC-494E-42E8-BA18-8A110D06762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Родители</a:t>
          </a:r>
          <a:endParaRPr lang="ru-RU" sz="1400" b="1" dirty="0">
            <a:solidFill>
              <a:schemeClr val="tx1"/>
            </a:solidFill>
          </a:endParaRPr>
        </a:p>
      </dgm:t>
    </dgm:pt>
    <dgm:pt modelId="{31F7FD10-2D3E-4EED-856E-E99CD9C056B4}" type="parTrans" cxnId="{BA3515AE-3C2A-459E-847C-66FD7D8FF966}">
      <dgm:prSet/>
      <dgm:spPr/>
      <dgm:t>
        <a:bodyPr/>
        <a:lstStyle/>
        <a:p>
          <a:endParaRPr lang="ru-RU"/>
        </a:p>
      </dgm:t>
    </dgm:pt>
    <dgm:pt modelId="{8EE86366-D32F-4F37-9AE4-4AA199C3B488}" type="sibTrans" cxnId="{BA3515AE-3C2A-459E-847C-66FD7D8FF966}">
      <dgm:prSet/>
      <dgm:spPr/>
      <dgm:t>
        <a:bodyPr/>
        <a:lstStyle/>
        <a:p>
          <a:endParaRPr lang="ru-RU"/>
        </a:p>
      </dgm:t>
    </dgm:pt>
    <dgm:pt modelId="{BB69B2FC-4A6F-4664-96A8-9D4C6B5B53BF}">
      <dgm:prSet custT="1"/>
      <dgm:spPr>
        <a:solidFill>
          <a:srgbClr val="00B050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Социальные партнеры</a:t>
          </a:r>
          <a:endParaRPr lang="ru-RU" sz="1400" b="1" dirty="0">
            <a:solidFill>
              <a:schemeClr val="tx1"/>
            </a:solidFill>
          </a:endParaRPr>
        </a:p>
      </dgm:t>
    </dgm:pt>
    <dgm:pt modelId="{28C64A7E-5368-49AA-A7B7-351EF3AE43A3}" type="parTrans" cxnId="{0AF7D92D-FBFF-4CF3-AFB3-D16E8BA1878A}">
      <dgm:prSet/>
      <dgm:spPr/>
      <dgm:t>
        <a:bodyPr/>
        <a:lstStyle/>
        <a:p>
          <a:endParaRPr lang="ru-RU"/>
        </a:p>
      </dgm:t>
    </dgm:pt>
    <dgm:pt modelId="{DCE3C1E8-737F-437D-B66E-E0440FDEA14F}" type="sibTrans" cxnId="{0AF7D92D-FBFF-4CF3-AFB3-D16E8BA1878A}">
      <dgm:prSet/>
      <dgm:spPr/>
      <dgm:t>
        <a:bodyPr/>
        <a:lstStyle/>
        <a:p>
          <a:endParaRPr lang="ru-RU"/>
        </a:p>
      </dgm:t>
    </dgm:pt>
    <dgm:pt modelId="{C53B29A1-806C-4CA0-B11A-849ACBB2289D}" type="pres">
      <dgm:prSet presAssocID="{8AE23A0D-20EE-4981-9C32-29FA76B683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18CCFC-45C9-4B3F-AB1B-6862DE69C39F}" type="pres">
      <dgm:prSet presAssocID="{109FA022-A603-405F-8E37-32D2C30BB574}" presName="node" presStyleLbl="node1" presStyleIdx="0" presStyleCnt="6" custScaleX="254603" custRadScaleRad="100144" custRadScaleInc="-6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FA6CE-1810-48D7-B4F9-9D60C79ADE07}" type="pres">
      <dgm:prSet presAssocID="{109FA022-A603-405F-8E37-32D2C30BB574}" presName="spNode" presStyleCnt="0"/>
      <dgm:spPr/>
    </dgm:pt>
    <dgm:pt modelId="{1D14511F-B701-41BF-AA4E-D7A8117E3674}" type="pres">
      <dgm:prSet presAssocID="{261AF86A-69F3-4104-AD34-2EAF2FB32159}" presName="sibTrans" presStyleLbl="sibTrans1D1" presStyleIdx="0" presStyleCnt="6"/>
      <dgm:spPr/>
      <dgm:t>
        <a:bodyPr/>
        <a:lstStyle/>
        <a:p>
          <a:endParaRPr lang="ru-RU"/>
        </a:p>
      </dgm:t>
    </dgm:pt>
    <dgm:pt modelId="{72636E8D-970C-4CD4-BD9A-078CD0598363}" type="pres">
      <dgm:prSet presAssocID="{72C69E49-BB00-42E5-8D9B-58F7D9EF7825}" presName="node" presStyleLbl="node1" presStyleIdx="1" presStyleCnt="6" custScaleX="268287" custRadScaleRad="138394" custRadScaleInc="50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19108-BFE6-4893-8A19-0E33F1B60604}" type="pres">
      <dgm:prSet presAssocID="{72C69E49-BB00-42E5-8D9B-58F7D9EF7825}" presName="spNode" presStyleCnt="0"/>
      <dgm:spPr/>
    </dgm:pt>
    <dgm:pt modelId="{B0D7CDD3-7EC7-47A9-A0A1-F78DAC823B3C}" type="pres">
      <dgm:prSet presAssocID="{904FEBAC-E93D-4BBE-BBDF-7787F10209FA}" presName="sibTrans" presStyleLbl="sibTrans1D1" presStyleIdx="1" presStyleCnt="6"/>
      <dgm:spPr/>
      <dgm:t>
        <a:bodyPr/>
        <a:lstStyle/>
        <a:p>
          <a:endParaRPr lang="ru-RU"/>
        </a:p>
      </dgm:t>
    </dgm:pt>
    <dgm:pt modelId="{7FCCFEED-97DB-4E41-BA6A-1DC38F5F9375}" type="pres">
      <dgm:prSet presAssocID="{E9399BCC-494E-42E8-BA18-8A110D067621}" presName="node" presStyleLbl="node1" presStyleIdx="2" presStyleCnt="6" custScaleX="241635" custRadScaleRad="118748" custRadScaleInc="-109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66AB4-A7DC-40F1-9A7B-E6E3A2EAA4DA}" type="pres">
      <dgm:prSet presAssocID="{E9399BCC-494E-42E8-BA18-8A110D067621}" presName="spNode" presStyleCnt="0"/>
      <dgm:spPr/>
    </dgm:pt>
    <dgm:pt modelId="{B24E420D-DC4D-44F3-B671-4A322876A435}" type="pres">
      <dgm:prSet presAssocID="{8EE86366-D32F-4F37-9AE4-4AA199C3B488}" presName="sibTrans" presStyleLbl="sibTrans1D1" presStyleIdx="2" presStyleCnt="6"/>
      <dgm:spPr/>
      <dgm:t>
        <a:bodyPr/>
        <a:lstStyle/>
        <a:p>
          <a:endParaRPr lang="ru-RU"/>
        </a:p>
      </dgm:t>
    </dgm:pt>
    <dgm:pt modelId="{04AA99B1-3D8C-46D5-B107-1E4A38D8D2FE}" type="pres">
      <dgm:prSet presAssocID="{27B0045F-F890-4C18-BF2C-FD402A1F6A41}" presName="node" presStyleLbl="node1" presStyleIdx="3" presStyleCnt="6" custScaleX="288733" custRadScaleRad="74823" custRadScaleInc="-2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12AFB-BA54-4518-AFE6-16A9257FB2B1}" type="pres">
      <dgm:prSet presAssocID="{27B0045F-F890-4C18-BF2C-FD402A1F6A41}" presName="spNode" presStyleCnt="0"/>
      <dgm:spPr/>
    </dgm:pt>
    <dgm:pt modelId="{6A9EA554-948A-4AE7-8685-2EC5B72F2186}" type="pres">
      <dgm:prSet presAssocID="{B2062E45-7F50-4D0F-8DC3-E875237A1692}" presName="sibTrans" presStyleLbl="sibTrans1D1" presStyleIdx="3" presStyleCnt="6"/>
      <dgm:spPr/>
      <dgm:t>
        <a:bodyPr/>
        <a:lstStyle/>
        <a:p>
          <a:endParaRPr lang="ru-RU"/>
        </a:p>
      </dgm:t>
    </dgm:pt>
    <dgm:pt modelId="{87661C5F-A2DF-40FD-94A9-C81E81679ECC}" type="pres">
      <dgm:prSet presAssocID="{BB69B2FC-4A6F-4664-96A8-9D4C6B5B53BF}" presName="node" presStyleLbl="node1" presStyleIdx="4" presStyleCnt="6" custScaleX="287974" custRadScaleRad="123219" custRadScaleInc="1206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F99F55-8C89-4373-9723-B795A5771C95}" type="pres">
      <dgm:prSet presAssocID="{BB69B2FC-4A6F-4664-96A8-9D4C6B5B53BF}" presName="spNode" presStyleCnt="0"/>
      <dgm:spPr/>
    </dgm:pt>
    <dgm:pt modelId="{6EDAE32A-6473-4D6A-80B2-DF7721430514}" type="pres">
      <dgm:prSet presAssocID="{DCE3C1E8-737F-437D-B66E-E0440FDEA14F}" presName="sibTrans" presStyleLbl="sibTrans1D1" presStyleIdx="4" presStyleCnt="6"/>
      <dgm:spPr/>
      <dgm:t>
        <a:bodyPr/>
        <a:lstStyle/>
        <a:p>
          <a:endParaRPr lang="ru-RU"/>
        </a:p>
      </dgm:t>
    </dgm:pt>
    <dgm:pt modelId="{C4C24F94-B9F0-418A-A6AA-1C121D86C5FC}" type="pres">
      <dgm:prSet presAssocID="{7B58D281-F22A-4C26-90BA-F604ADB5ECEC}" presName="node" presStyleLbl="node1" presStyleIdx="5" presStyleCnt="6" custScaleX="255885" custRadScaleRad="141888" custRadScaleInc="-54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113CA-618B-4CE9-8029-C5FD55FA94C5}" type="pres">
      <dgm:prSet presAssocID="{7B58D281-F22A-4C26-90BA-F604ADB5ECEC}" presName="spNode" presStyleCnt="0"/>
      <dgm:spPr/>
    </dgm:pt>
    <dgm:pt modelId="{02CD5D9A-122D-47C9-BF44-D7586611BA47}" type="pres">
      <dgm:prSet presAssocID="{9F211216-97B8-4B5D-BDC0-0F2A9397E318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F7C654F-8C8D-4260-83FA-216B0317039F}" type="presOf" srcId="{109FA022-A603-405F-8E37-32D2C30BB574}" destId="{8018CCFC-45C9-4B3F-AB1B-6862DE69C39F}" srcOrd="0" destOrd="0" presId="urn:microsoft.com/office/officeart/2005/8/layout/cycle6"/>
    <dgm:cxn modelId="{C4F9250A-3A16-44A9-B0CD-5081B58B0A99}" type="presOf" srcId="{BB69B2FC-4A6F-4664-96A8-9D4C6B5B53BF}" destId="{87661C5F-A2DF-40FD-94A9-C81E81679ECC}" srcOrd="0" destOrd="0" presId="urn:microsoft.com/office/officeart/2005/8/layout/cycle6"/>
    <dgm:cxn modelId="{CC745480-8FBA-45D7-8A22-64C953E1BD57}" type="presOf" srcId="{8AE23A0D-20EE-4981-9C32-29FA76B68309}" destId="{C53B29A1-806C-4CA0-B11A-849ACBB2289D}" srcOrd="0" destOrd="0" presId="urn:microsoft.com/office/officeart/2005/8/layout/cycle6"/>
    <dgm:cxn modelId="{5789AF10-697A-443E-8BA1-88F07FAD5D38}" type="presOf" srcId="{8EE86366-D32F-4F37-9AE4-4AA199C3B488}" destId="{B24E420D-DC4D-44F3-B671-4A322876A435}" srcOrd="0" destOrd="0" presId="urn:microsoft.com/office/officeart/2005/8/layout/cycle6"/>
    <dgm:cxn modelId="{3E10EF45-EFA8-4E41-A0D0-EDE17C97A732}" type="presOf" srcId="{9F211216-97B8-4B5D-BDC0-0F2A9397E318}" destId="{02CD5D9A-122D-47C9-BF44-D7586611BA47}" srcOrd="0" destOrd="0" presId="urn:microsoft.com/office/officeart/2005/8/layout/cycle6"/>
    <dgm:cxn modelId="{7972E1F8-1E44-4DEA-B1FC-19F637D98089}" type="presOf" srcId="{E9399BCC-494E-42E8-BA18-8A110D067621}" destId="{7FCCFEED-97DB-4E41-BA6A-1DC38F5F9375}" srcOrd="0" destOrd="0" presId="urn:microsoft.com/office/officeart/2005/8/layout/cycle6"/>
    <dgm:cxn modelId="{BA3515AE-3C2A-459E-847C-66FD7D8FF966}" srcId="{8AE23A0D-20EE-4981-9C32-29FA76B68309}" destId="{E9399BCC-494E-42E8-BA18-8A110D067621}" srcOrd="2" destOrd="0" parTransId="{31F7FD10-2D3E-4EED-856E-E99CD9C056B4}" sibTransId="{8EE86366-D32F-4F37-9AE4-4AA199C3B488}"/>
    <dgm:cxn modelId="{FC400E8E-76BF-4F8E-B677-CE3C072AF5DA}" type="presOf" srcId="{904FEBAC-E93D-4BBE-BBDF-7787F10209FA}" destId="{B0D7CDD3-7EC7-47A9-A0A1-F78DAC823B3C}" srcOrd="0" destOrd="0" presId="urn:microsoft.com/office/officeart/2005/8/layout/cycle6"/>
    <dgm:cxn modelId="{0AF7D92D-FBFF-4CF3-AFB3-D16E8BA1878A}" srcId="{8AE23A0D-20EE-4981-9C32-29FA76B68309}" destId="{BB69B2FC-4A6F-4664-96A8-9D4C6B5B53BF}" srcOrd="4" destOrd="0" parTransId="{28C64A7E-5368-49AA-A7B7-351EF3AE43A3}" sibTransId="{DCE3C1E8-737F-437D-B66E-E0440FDEA14F}"/>
    <dgm:cxn modelId="{07331507-4A23-4F0B-8B97-0E0F4FF5851A}" type="presOf" srcId="{DCE3C1E8-737F-437D-B66E-E0440FDEA14F}" destId="{6EDAE32A-6473-4D6A-80B2-DF7721430514}" srcOrd="0" destOrd="0" presId="urn:microsoft.com/office/officeart/2005/8/layout/cycle6"/>
    <dgm:cxn modelId="{9EE3BC89-1FE3-4C93-B3EC-0255F3A7BD6D}" srcId="{8AE23A0D-20EE-4981-9C32-29FA76B68309}" destId="{27B0045F-F890-4C18-BF2C-FD402A1F6A41}" srcOrd="3" destOrd="0" parTransId="{C52CC35A-C7B1-4804-A87B-EE24FDC3A0CC}" sibTransId="{B2062E45-7F50-4D0F-8DC3-E875237A1692}"/>
    <dgm:cxn modelId="{B70D85CC-BF16-4E77-8DF7-8BFEAD950426}" type="presOf" srcId="{7B58D281-F22A-4C26-90BA-F604ADB5ECEC}" destId="{C4C24F94-B9F0-418A-A6AA-1C121D86C5FC}" srcOrd="0" destOrd="0" presId="urn:microsoft.com/office/officeart/2005/8/layout/cycle6"/>
    <dgm:cxn modelId="{97739EE6-5682-4561-AA28-2CF59A3AEA0C}" srcId="{8AE23A0D-20EE-4981-9C32-29FA76B68309}" destId="{109FA022-A603-405F-8E37-32D2C30BB574}" srcOrd="0" destOrd="0" parTransId="{CE23DAE3-C9EB-489F-BB28-176CA197693F}" sibTransId="{261AF86A-69F3-4104-AD34-2EAF2FB32159}"/>
    <dgm:cxn modelId="{7AC8B2C5-AD15-467E-9461-366D5E878936}" srcId="{8AE23A0D-20EE-4981-9C32-29FA76B68309}" destId="{72C69E49-BB00-42E5-8D9B-58F7D9EF7825}" srcOrd="1" destOrd="0" parTransId="{01C195E0-9AAF-43A9-BCEB-2D14471136A6}" sibTransId="{904FEBAC-E93D-4BBE-BBDF-7787F10209FA}"/>
    <dgm:cxn modelId="{DF2F1FB7-021C-4A6B-AE5D-87FAD8F946A6}" type="presOf" srcId="{27B0045F-F890-4C18-BF2C-FD402A1F6A41}" destId="{04AA99B1-3D8C-46D5-B107-1E4A38D8D2FE}" srcOrd="0" destOrd="0" presId="urn:microsoft.com/office/officeart/2005/8/layout/cycle6"/>
    <dgm:cxn modelId="{C935662D-B3C3-4C76-B681-53469D529B9A}" type="presOf" srcId="{261AF86A-69F3-4104-AD34-2EAF2FB32159}" destId="{1D14511F-B701-41BF-AA4E-D7A8117E3674}" srcOrd="0" destOrd="0" presId="urn:microsoft.com/office/officeart/2005/8/layout/cycle6"/>
    <dgm:cxn modelId="{B3F7BFA2-9C1D-4201-A7FD-027966C48FC4}" srcId="{8AE23A0D-20EE-4981-9C32-29FA76B68309}" destId="{7B58D281-F22A-4C26-90BA-F604ADB5ECEC}" srcOrd="5" destOrd="0" parTransId="{C31EABFD-A3B6-498E-92D4-581DEB1CF06E}" sibTransId="{9F211216-97B8-4B5D-BDC0-0F2A9397E318}"/>
    <dgm:cxn modelId="{E7E5A952-2FB7-4306-BAE9-AB9C37A75437}" type="presOf" srcId="{B2062E45-7F50-4D0F-8DC3-E875237A1692}" destId="{6A9EA554-948A-4AE7-8685-2EC5B72F2186}" srcOrd="0" destOrd="0" presId="urn:microsoft.com/office/officeart/2005/8/layout/cycle6"/>
    <dgm:cxn modelId="{1023064E-0182-4D70-8907-FC673A110C57}" type="presOf" srcId="{72C69E49-BB00-42E5-8D9B-58F7D9EF7825}" destId="{72636E8D-970C-4CD4-BD9A-078CD0598363}" srcOrd="0" destOrd="0" presId="urn:microsoft.com/office/officeart/2005/8/layout/cycle6"/>
    <dgm:cxn modelId="{564CA1FB-172A-4F2E-9502-6F7ADA149E46}" type="presParOf" srcId="{C53B29A1-806C-4CA0-B11A-849ACBB2289D}" destId="{8018CCFC-45C9-4B3F-AB1B-6862DE69C39F}" srcOrd="0" destOrd="0" presId="urn:microsoft.com/office/officeart/2005/8/layout/cycle6"/>
    <dgm:cxn modelId="{2F5DDD50-C35A-488B-B244-DC963E4AF48B}" type="presParOf" srcId="{C53B29A1-806C-4CA0-B11A-849ACBB2289D}" destId="{1D6FA6CE-1810-48D7-B4F9-9D60C79ADE07}" srcOrd="1" destOrd="0" presId="urn:microsoft.com/office/officeart/2005/8/layout/cycle6"/>
    <dgm:cxn modelId="{4B914FB3-9BA1-4EFE-B09E-AB8BBDD02002}" type="presParOf" srcId="{C53B29A1-806C-4CA0-B11A-849ACBB2289D}" destId="{1D14511F-B701-41BF-AA4E-D7A8117E3674}" srcOrd="2" destOrd="0" presId="urn:microsoft.com/office/officeart/2005/8/layout/cycle6"/>
    <dgm:cxn modelId="{26DF90D9-D3EC-49C9-8D20-343F200FB299}" type="presParOf" srcId="{C53B29A1-806C-4CA0-B11A-849ACBB2289D}" destId="{72636E8D-970C-4CD4-BD9A-078CD0598363}" srcOrd="3" destOrd="0" presId="urn:microsoft.com/office/officeart/2005/8/layout/cycle6"/>
    <dgm:cxn modelId="{61E6513A-785B-404F-8016-FA10E1235E33}" type="presParOf" srcId="{C53B29A1-806C-4CA0-B11A-849ACBB2289D}" destId="{BC919108-BFE6-4893-8A19-0E33F1B60604}" srcOrd="4" destOrd="0" presId="urn:microsoft.com/office/officeart/2005/8/layout/cycle6"/>
    <dgm:cxn modelId="{3A4BABEB-864E-4361-BBAE-CBB6D23D8F55}" type="presParOf" srcId="{C53B29A1-806C-4CA0-B11A-849ACBB2289D}" destId="{B0D7CDD3-7EC7-47A9-A0A1-F78DAC823B3C}" srcOrd="5" destOrd="0" presId="urn:microsoft.com/office/officeart/2005/8/layout/cycle6"/>
    <dgm:cxn modelId="{73304347-25EF-41BA-87CF-9CD7DA9458FE}" type="presParOf" srcId="{C53B29A1-806C-4CA0-B11A-849ACBB2289D}" destId="{7FCCFEED-97DB-4E41-BA6A-1DC38F5F9375}" srcOrd="6" destOrd="0" presId="urn:microsoft.com/office/officeart/2005/8/layout/cycle6"/>
    <dgm:cxn modelId="{E6F1625A-ECB0-4BF6-B825-32F8BB28B7BF}" type="presParOf" srcId="{C53B29A1-806C-4CA0-B11A-849ACBB2289D}" destId="{3F466AB4-A7DC-40F1-9A7B-E6E3A2EAA4DA}" srcOrd="7" destOrd="0" presId="urn:microsoft.com/office/officeart/2005/8/layout/cycle6"/>
    <dgm:cxn modelId="{C2B7DA6C-8192-41E9-BC61-4F3A05900BB5}" type="presParOf" srcId="{C53B29A1-806C-4CA0-B11A-849ACBB2289D}" destId="{B24E420D-DC4D-44F3-B671-4A322876A435}" srcOrd="8" destOrd="0" presId="urn:microsoft.com/office/officeart/2005/8/layout/cycle6"/>
    <dgm:cxn modelId="{E663EB8D-31AB-4B6A-BB40-B3DFE82EEAF4}" type="presParOf" srcId="{C53B29A1-806C-4CA0-B11A-849ACBB2289D}" destId="{04AA99B1-3D8C-46D5-B107-1E4A38D8D2FE}" srcOrd="9" destOrd="0" presId="urn:microsoft.com/office/officeart/2005/8/layout/cycle6"/>
    <dgm:cxn modelId="{0E90633E-9F46-481A-8BCC-0D939E7340FE}" type="presParOf" srcId="{C53B29A1-806C-4CA0-B11A-849ACBB2289D}" destId="{1F312AFB-BA54-4518-AFE6-16A9257FB2B1}" srcOrd="10" destOrd="0" presId="urn:microsoft.com/office/officeart/2005/8/layout/cycle6"/>
    <dgm:cxn modelId="{7982714D-89A6-4242-9B75-A2A2C4087C25}" type="presParOf" srcId="{C53B29A1-806C-4CA0-B11A-849ACBB2289D}" destId="{6A9EA554-948A-4AE7-8685-2EC5B72F2186}" srcOrd="11" destOrd="0" presId="urn:microsoft.com/office/officeart/2005/8/layout/cycle6"/>
    <dgm:cxn modelId="{D4620D36-0845-46B0-B8B7-00BBAFACF111}" type="presParOf" srcId="{C53B29A1-806C-4CA0-B11A-849ACBB2289D}" destId="{87661C5F-A2DF-40FD-94A9-C81E81679ECC}" srcOrd="12" destOrd="0" presId="urn:microsoft.com/office/officeart/2005/8/layout/cycle6"/>
    <dgm:cxn modelId="{89232034-9B34-40FD-9698-ADEE594E7601}" type="presParOf" srcId="{C53B29A1-806C-4CA0-B11A-849ACBB2289D}" destId="{5BF99F55-8C89-4373-9723-B795A5771C95}" srcOrd="13" destOrd="0" presId="urn:microsoft.com/office/officeart/2005/8/layout/cycle6"/>
    <dgm:cxn modelId="{3082F350-51FF-4175-9C33-A99BBE539B69}" type="presParOf" srcId="{C53B29A1-806C-4CA0-B11A-849ACBB2289D}" destId="{6EDAE32A-6473-4D6A-80B2-DF7721430514}" srcOrd="14" destOrd="0" presId="urn:microsoft.com/office/officeart/2005/8/layout/cycle6"/>
    <dgm:cxn modelId="{36E07246-E989-4A32-8DB0-3093515D348B}" type="presParOf" srcId="{C53B29A1-806C-4CA0-B11A-849ACBB2289D}" destId="{C4C24F94-B9F0-418A-A6AA-1C121D86C5FC}" srcOrd="15" destOrd="0" presId="urn:microsoft.com/office/officeart/2005/8/layout/cycle6"/>
    <dgm:cxn modelId="{C8A40886-821A-4069-8D5D-843A146A5E9C}" type="presParOf" srcId="{C53B29A1-806C-4CA0-B11A-849ACBB2289D}" destId="{372113CA-618B-4CE9-8029-C5FD55FA94C5}" srcOrd="16" destOrd="0" presId="urn:microsoft.com/office/officeart/2005/8/layout/cycle6"/>
    <dgm:cxn modelId="{65CFCA22-F025-48B7-ACBF-18000465E851}" type="presParOf" srcId="{C53B29A1-806C-4CA0-B11A-849ACBB2289D}" destId="{02CD5D9A-122D-47C9-BF44-D7586611BA4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07DAF-19D7-41FE-94D3-B7750A774E38}">
      <dsp:nvSpPr>
        <dsp:cNvPr id="0" name=""/>
        <dsp:cNvSpPr/>
      </dsp:nvSpPr>
      <dsp:spPr>
        <a:xfrm rot="16200000">
          <a:off x="-1203765" y="1658940"/>
          <a:ext cx="2557968" cy="120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5926" bIns="0" numCol="1" spcCol="1270" anchor="t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/>
            <a:t>Халезова</a:t>
          </a:r>
          <a:r>
            <a:rPr lang="ru-RU" sz="800" kern="1200" dirty="0" smtClean="0"/>
            <a:t>, д.11</a:t>
          </a:r>
          <a:endParaRPr lang="ru-RU" sz="800" kern="1200" dirty="0"/>
        </a:p>
      </dsp:txBody>
      <dsp:txXfrm>
        <a:off x="-1203765" y="1658940"/>
        <a:ext cx="2557968" cy="120105"/>
      </dsp:txXfrm>
    </dsp:sp>
    <dsp:sp modelId="{FF28D3C5-DD3D-4A9D-AF28-218B30C3359F}">
      <dsp:nvSpPr>
        <dsp:cNvPr id="0" name=""/>
        <dsp:cNvSpPr/>
      </dsp:nvSpPr>
      <dsp:spPr>
        <a:xfrm>
          <a:off x="135271" y="440008"/>
          <a:ext cx="598252" cy="2557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105926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1 здание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1961 год</a:t>
          </a:r>
          <a:endParaRPr lang="ru-RU" sz="900" kern="1200" dirty="0"/>
        </a:p>
      </dsp:txBody>
      <dsp:txXfrm>
        <a:off x="135271" y="440008"/>
        <a:ext cx="598252" cy="2557968"/>
      </dsp:txXfrm>
    </dsp:sp>
    <dsp:sp modelId="{B8B8E924-7819-4CA4-ADEF-7803F44CEFAE}">
      <dsp:nvSpPr>
        <dsp:cNvPr id="0" name=""/>
        <dsp:cNvSpPr/>
      </dsp:nvSpPr>
      <dsp:spPr>
        <a:xfrm>
          <a:off x="15166" y="281469"/>
          <a:ext cx="240210" cy="24021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306B0-BF4A-4EFB-92E0-A517F8F6BE3B}">
      <dsp:nvSpPr>
        <dsp:cNvPr id="0" name=""/>
        <dsp:cNvSpPr/>
      </dsp:nvSpPr>
      <dsp:spPr>
        <a:xfrm rot="16200000">
          <a:off x="-337889" y="1658940"/>
          <a:ext cx="2557968" cy="120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5926" bIns="0" numCol="1" spcCol="1270" anchor="t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Каштановая, д.5 литер А</a:t>
          </a:r>
          <a:endParaRPr lang="ru-RU" sz="800" kern="1200" dirty="0"/>
        </a:p>
      </dsp:txBody>
      <dsp:txXfrm>
        <a:off x="-337889" y="1658940"/>
        <a:ext cx="2557968" cy="120105"/>
      </dsp:txXfrm>
    </dsp:sp>
    <dsp:sp modelId="{5AF293B8-81C6-4EE6-A66C-47BD23E2A81F}">
      <dsp:nvSpPr>
        <dsp:cNvPr id="0" name=""/>
        <dsp:cNvSpPr/>
      </dsp:nvSpPr>
      <dsp:spPr>
        <a:xfrm>
          <a:off x="1001147" y="440008"/>
          <a:ext cx="598252" cy="2557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105926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2 здание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1954 год</a:t>
          </a:r>
          <a:endParaRPr lang="ru-RU" sz="900" kern="1200" dirty="0"/>
        </a:p>
      </dsp:txBody>
      <dsp:txXfrm>
        <a:off x="1001147" y="440008"/>
        <a:ext cx="598252" cy="2557968"/>
      </dsp:txXfrm>
    </dsp:sp>
    <dsp:sp modelId="{B6228963-AB9A-4577-A232-A94530380945}">
      <dsp:nvSpPr>
        <dsp:cNvPr id="0" name=""/>
        <dsp:cNvSpPr/>
      </dsp:nvSpPr>
      <dsp:spPr>
        <a:xfrm>
          <a:off x="881042" y="281469"/>
          <a:ext cx="240210" cy="24021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6B548-718D-4A7C-8B78-461793115F98}">
      <dsp:nvSpPr>
        <dsp:cNvPr id="0" name=""/>
        <dsp:cNvSpPr/>
      </dsp:nvSpPr>
      <dsp:spPr>
        <a:xfrm rot="16200000">
          <a:off x="527986" y="1658940"/>
          <a:ext cx="2557968" cy="120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5926" bIns="0" numCol="1" spcCol="1270" anchor="t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Каштановая, д.5 литер Б</a:t>
          </a:r>
          <a:endParaRPr lang="ru-RU" sz="800" kern="1200" dirty="0"/>
        </a:p>
      </dsp:txBody>
      <dsp:txXfrm>
        <a:off x="527986" y="1658940"/>
        <a:ext cx="2557968" cy="120105"/>
      </dsp:txXfrm>
    </dsp:sp>
    <dsp:sp modelId="{C101D5CA-D3B2-4D41-A9CC-87A82BB4C937}">
      <dsp:nvSpPr>
        <dsp:cNvPr id="0" name=""/>
        <dsp:cNvSpPr/>
      </dsp:nvSpPr>
      <dsp:spPr>
        <a:xfrm>
          <a:off x="1867023" y="440008"/>
          <a:ext cx="598252" cy="2557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105926" rIns="85344" bIns="85344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3 здание</a:t>
          </a: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1964 год</a:t>
          </a:r>
          <a:endParaRPr lang="ru-RU" sz="900" kern="1200" dirty="0"/>
        </a:p>
      </dsp:txBody>
      <dsp:txXfrm>
        <a:off x="1867023" y="440008"/>
        <a:ext cx="598252" cy="2557968"/>
      </dsp:txXfrm>
    </dsp:sp>
    <dsp:sp modelId="{3364C77B-D451-468C-B8EA-D2331FD5FADD}">
      <dsp:nvSpPr>
        <dsp:cNvPr id="0" name=""/>
        <dsp:cNvSpPr/>
      </dsp:nvSpPr>
      <dsp:spPr>
        <a:xfrm>
          <a:off x="1746918" y="281469"/>
          <a:ext cx="240210" cy="24021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983DD-8969-467F-9C4B-8C4DA9489BEE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D2EDF-100C-4B2D-8C29-D2E3D85CEAB8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16C53-4B39-49D0-9189-007D60E4770D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33D468-515E-4BE1-AD44-55366ED78776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FDFC5A-0D51-422C-A72D-4271E4AF31E3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171D3-5C3B-4A2E-9BEF-B026BFE59430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85C84-3FBF-4A0D-AF27-DE495803CFF3}">
      <dsp:nvSpPr>
        <dsp:cNvPr id="0" name=""/>
        <dsp:cNvSpPr/>
      </dsp:nvSpPr>
      <dsp:spPr>
        <a:xfrm>
          <a:off x="2188836" y="361935"/>
          <a:ext cx="2873770" cy="2873770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7FC64-14FD-4388-A66B-F5049AEF1C1F}">
      <dsp:nvSpPr>
        <dsp:cNvPr id="0" name=""/>
        <dsp:cNvSpPr/>
      </dsp:nvSpPr>
      <dsp:spPr>
        <a:xfrm>
          <a:off x="3069474" y="1242573"/>
          <a:ext cx="1112495" cy="1112495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</a:rPr>
            <a:t>Центр образования №22</a:t>
          </a:r>
          <a:endParaRPr lang="ru-RU" sz="1000" b="1" kern="1200" dirty="0">
            <a:solidFill>
              <a:schemeClr val="tx1"/>
            </a:solidFill>
          </a:endParaRPr>
        </a:p>
      </dsp:txBody>
      <dsp:txXfrm>
        <a:off x="3232395" y="1405494"/>
        <a:ext cx="786653" cy="786653"/>
      </dsp:txXfrm>
    </dsp:sp>
    <dsp:sp modelId="{E425BDF6-0AA9-45CF-A7D9-24ED01F66A22}">
      <dsp:nvSpPr>
        <dsp:cNvPr id="0" name=""/>
        <dsp:cNvSpPr/>
      </dsp:nvSpPr>
      <dsp:spPr>
        <a:xfrm>
          <a:off x="3017244" y="597"/>
          <a:ext cx="1216955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КОМЗ</a:t>
          </a:r>
          <a:endParaRPr lang="ru-RU" sz="900" kern="1200" dirty="0"/>
        </a:p>
      </dsp:txBody>
      <dsp:txXfrm>
        <a:off x="3195463" y="114642"/>
        <a:ext cx="860517" cy="550656"/>
      </dsp:txXfrm>
    </dsp:sp>
    <dsp:sp modelId="{E2817BEE-95EA-4A2D-A8FA-CE613E4798E1}">
      <dsp:nvSpPr>
        <dsp:cNvPr id="0" name=""/>
        <dsp:cNvSpPr/>
      </dsp:nvSpPr>
      <dsp:spPr>
        <a:xfrm>
          <a:off x="4147054" y="531043"/>
          <a:ext cx="1160301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ГИПО</a:t>
          </a:r>
          <a:endParaRPr lang="ru-RU" sz="900" kern="1200" dirty="0"/>
        </a:p>
      </dsp:txBody>
      <dsp:txXfrm>
        <a:off x="4316976" y="645088"/>
        <a:ext cx="820457" cy="550656"/>
      </dsp:txXfrm>
    </dsp:sp>
    <dsp:sp modelId="{F8D32150-E911-4BE0-8A7D-08A408620BDE}">
      <dsp:nvSpPr>
        <dsp:cNvPr id="0" name=""/>
        <dsp:cNvSpPr/>
      </dsp:nvSpPr>
      <dsp:spPr>
        <a:xfrm>
          <a:off x="4422852" y="1722946"/>
          <a:ext cx="1152794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Спортивные комплексы</a:t>
          </a:r>
          <a:endParaRPr lang="ru-RU" sz="900" kern="1200" dirty="0"/>
        </a:p>
      </dsp:txBody>
      <dsp:txXfrm>
        <a:off x="4591675" y="1836991"/>
        <a:ext cx="815148" cy="550656"/>
      </dsp:txXfrm>
    </dsp:sp>
    <dsp:sp modelId="{A43E49E8-A944-4CBF-A463-5E775C80EFC6}">
      <dsp:nvSpPr>
        <dsp:cNvPr id="0" name=""/>
        <dsp:cNvSpPr/>
      </dsp:nvSpPr>
      <dsp:spPr>
        <a:xfrm>
          <a:off x="3718887" y="2678777"/>
          <a:ext cx="1036223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ДК имени </a:t>
          </a:r>
          <a:r>
            <a:rPr lang="ru-RU" sz="900" kern="1200" dirty="0" err="1" smtClean="0"/>
            <a:t>Саид-Галиева</a:t>
          </a:r>
          <a:endParaRPr lang="ru-RU" sz="900" kern="1200" dirty="0"/>
        </a:p>
      </dsp:txBody>
      <dsp:txXfrm>
        <a:off x="3870638" y="2792822"/>
        <a:ext cx="732721" cy="550656"/>
      </dsp:txXfrm>
    </dsp:sp>
    <dsp:sp modelId="{1B7F5F45-C479-4C7F-812C-B265F51555C3}">
      <dsp:nvSpPr>
        <dsp:cNvPr id="0" name=""/>
        <dsp:cNvSpPr/>
      </dsp:nvSpPr>
      <dsp:spPr>
        <a:xfrm>
          <a:off x="2466833" y="2678777"/>
          <a:ext cx="1095221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Центры детского творчества</a:t>
          </a:r>
          <a:endParaRPr lang="ru-RU" sz="900" kern="1200" dirty="0"/>
        </a:p>
      </dsp:txBody>
      <dsp:txXfrm>
        <a:off x="2627224" y="2792822"/>
        <a:ext cx="774439" cy="550656"/>
      </dsp:txXfrm>
    </dsp:sp>
    <dsp:sp modelId="{2BFD0F87-1C15-4C98-97E1-8B65A5EA58C9}">
      <dsp:nvSpPr>
        <dsp:cNvPr id="0" name=""/>
        <dsp:cNvSpPr/>
      </dsp:nvSpPr>
      <dsp:spPr>
        <a:xfrm>
          <a:off x="1634449" y="1722946"/>
          <a:ext cx="1235489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Лыжная база</a:t>
          </a:r>
          <a:endParaRPr lang="ru-RU" sz="900" kern="1200" dirty="0"/>
        </a:p>
      </dsp:txBody>
      <dsp:txXfrm>
        <a:off x="1815382" y="1836991"/>
        <a:ext cx="873623" cy="550656"/>
      </dsp:txXfrm>
    </dsp:sp>
    <dsp:sp modelId="{F6586B66-7A58-4C6B-8649-8AFF98738444}">
      <dsp:nvSpPr>
        <dsp:cNvPr id="0" name=""/>
        <dsp:cNvSpPr/>
      </dsp:nvSpPr>
      <dsp:spPr>
        <a:xfrm>
          <a:off x="1851829" y="531043"/>
          <a:ext cx="1344817" cy="778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Библиотеки </a:t>
          </a:r>
          <a:endParaRPr lang="ru-RU" sz="900" kern="1200" dirty="0"/>
        </a:p>
      </dsp:txBody>
      <dsp:txXfrm>
        <a:off x="2048773" y="645088"/>
        <a:ext cx="950929" cy="5506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AE900-7D1C-4466-A615-EB224F0DB7D4}">
      <dsp:nvSpPr>
        <dsp:cNvPr id="0" name=""/>
        <dsp:cNvSpPr/>
      </dsp:nvSpPr>
      <dsp:spPr>
        <a:xfrm>
          <a:off x="1647678" y="206427"/>
          <a:ext cx="2860679" cy="2860679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КНИТУ - КАИ</a:t>
          </a:r>
          <a:endParaRPr lang="ru-RU" sz="2000" kern="1200" dirty="0"/>
        </a:p>
      </dsp:txBody>
      <dsp:txXfrm>
        <a:off x="3166222" y="799337"/>
        <a:ext cx="1055727" cy="783281"/>
      </dsp:txXfrm>
    </dsp:sp>
    <dsp:sp modelId="{4B055CBD-3505-4832-8A2F-D94E032E5CFA}">
      <dsp:nvSpPr>
        <dsp:cNvPr id="0" name=""/>
        <dsp:cNvSpPr/>
      </dsp:nvSpPr>
      <dsp:spPr>
        <a:xfrm>
          <a:off x="1647678" y="302464"/>
          <a:ext cx="2860679" cy="286067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КНИТУ</a:t>
          </a:r>
          <a:endParaRPr lang="ru-RU" sz="2000" kern="1200" dirty="0"/>
        </a:p>
      </dsp:txBody>
      <dsp:txXfrm>
        <a:off x="3166222" y="1786952"/>
        <a:ext cx="1055727" cy="783281"/>
      </dsp:txXfrm>
    </dsp:sp>
    <dsp:sp modelId="{9D3044FB-1CEF-4E7F-A7F3-9F51E47E6328}">
      <dsp:nvSpPr>
        <dsp:cNvPr id="0" name=""/>
        <dsp:cNvSpPr/>
      </dsp:nvSpPr>
      <dsp:spPr>
        <a:xfrm>
          <a:off x="1551641" y="302464"/>
          <a:ext cx="2860679" cy="286067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МОО «ЦРРСИ» </a:t>
          </a:r>
          <a:endParaRPr lang="ru-RU" sz="2000" kern="1200" dirty="0"/>
        </a:p>
      </dsp:txBody>
      <dsp:txXfrm>
        <a:off x="1838050" y="1786952"/>
        <a:ext cx="1055727" cy="783281"/>
      </dsp:txXfrm>
    </dsp:sp>
    <dsp:sp modelId="{2A39E4B4-5C1A-46D8-A6C0-EE39A214827C}">
      <dsp:nvSpPr>
        <dsp:cNvPr id="0" name=""/>
        <dsp:cNvSpPr/>
      </dsp:nvSpPr>
      <dsp:spPr>
        <a:xfrm>
          <a:off x="1551641" y="206427"/>
          <a:ext cx="2860679" cy="286067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ДОСААФ</a:t>
          </a:r>
          <a:endParaRPr lang="ru-RU" sz="2000" kern="1200" dirty="0"/>
        </a:p>
      </dsp:txBody>
      <dsp:txXfrm>
        <a:off x="1838050" y="799337"/>
        <a:ext cx="1055727" cy="783281"/>
      </dsp:txXfrm>
    </dsp:sp>
    <dsp:sp modelId="{539FCEE7-DEDD-4D76-8010-D0AD94D5E773}">
      <dsp:nvSpPr>
        <dsp:cNvPr id="0" name=""/>
        <dsp:cNvSpPr/>
      </dsp:nvSpPr>
      <dsp:spPr>
        <a:xfrm>
          <a:off x="1470589" y="29337"/>
          <a:ext cx="3214859" cy="3214859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D04E8-5DD2-467A-8D96-8AC144E3F3E7}">
      <dsp:nvSpPr>
        <dsp:cNvPr id="0" name=""/>
        <dsp:cNvSpPr/>
      </dsp:nvSpPr>
      <dsp:spPr>
        <a:xfrm>
          <a:off x="1470589" y="125374"/>
          <a:ext cx="3214859" cy="3214859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0B4B2-F9B2-4C04-8BC0-78029C235026}">
      <dsp:nvSpPr>
        <dsp:cNvPr id="0" name=""/>
        <dsp:cNvSpPr/>
      </dsp:nvSpPr>
      <dsp:spPr>
        <a:xfrm>
          <a:off x="1374551" y="125374"/>
          <a:ext cx="3214859" cy="3214859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9156F8-5C5E-41A6-A3F9-95A0BA2F06EB}">
      <dsp:nvSpPr>
        <dsp:cNvPr id="0" name=""/>
        <dsp:cNvSpPr/>
      </dsp:nvSpPr>
      <dsp:spPr>
        <a:xfrm>
          <a:off x="1374551" y="29337"/>
          <a:ext cx="3214859" cy="3214859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8CCFC-45C9-4B3F-AB1B-6862DE69C39F}">
      <dsp:nvSpPr>
        <dsp:cNvPr id="0" name=""/>
        <dsp:cNvSpPr/>
      </dsp:nvSpPr>
      <dsp:spPr>
        <a:xfrm>
          <a:off x="2735351" y="0"/>
          <a:ext cx="2247948" cy="5738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Педагогические работники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763366" y="28015"/>
        <a:ext cx="2191918" cy="517869"/>
      </dsp:txXfrm>
    </dsp:sp>
    <dsp:sp modelId="{1D14511F-B701-41BF-AA4E-D7A8117E3674}">
      <dsp:nvSpPr>
        <dsp:cNvPr id="0" name=""/>
        <dsp:cNvSpPr/>
      </dsp:nvSpPr>
      <dsp:spPr>
        <a:xfrm>
          <a:off x="2905785" y="535605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1675326" y="39201"/>
              </a:moveTo>
              <a:arcTo wR="1352105" hR="1352105" stAng="17029829" swAng="95418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36E8D-970C-4CD4-BD9A-078CD0598363}">
      <dsp:nvSpPr>
        <dsp:cNvPr id="0" name=""/>
        <dsp:cNvSpPr/>
      </dsp:nvSpPr>
      <dsp:spPr>
        <a:xfrm>
          <a:off x="4465499" y="715519"/>
          <a:ext cx="2368767" cy="573899"/>
        </a:xfrm>
        <a:prstGeom prst="roundRect">
          <a:avLst/>
        </a:prstGeom>
        <a:solidFill>
          <a:schemeClr val="accent2">
            <a:hueOff val="-1352109"/>
            <a:satOff val="-1614"/>
            <a:lumOff val="5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Обучающиеся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493514" y="743534"/>
        <a:ext cx="2312737" cy="517869"/>
      </dsp:txXfrm>
    </dsp:sp>
    <dsp:sp modelId="{B0D7CDD3-7EC7-47A9-A0A1-F78DAC823B3C}">
      <dsp:nvSpPr>
        <dsp:cNvPr id="0" name=""/>
        <dsp:cNvSpPr/>
      </dsp:nvSpPr>
      <dsp:spPr>
        <a:xfrm>
          <a:off x="3213221" y="-751594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2513635" y="2044232"/>
              </a:moveTo>
              <a:arcTo wR="1352105" hR="1352105" stAng="1847380" swAng="935811"/>
            </a:path>
          </a:pathLst>
        </a:custGeom>
        <a:noFill/>
        <a:ln w="6350" cap="flat" cmpd="sng" algn="ctr">
          <a:solidFill>
            <a:schemeClr val="accent2">
              <a:hueOff val="-1352109"/>
              <a:satOff val="-1614"/>
              <a:lumOff val="59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CCFEED-97DB-4E41-BA6A-1DC38F5F9375}">
      <dsp:nvSpPr>
        <dsp:cNvPr id="0" name=""/>
        <dsp:cNvSpPr/>
      </dsp:nvSpPr>
      <dsp:spPr>
        <a:xfrm>
          <a:off x="4413263" y="1582027"/>
          <a:ext cx="2133450" cy="573899"/>
        </a:xfrm>
        <a:prstGeom prst="roundRect">
          <a:avLst/>
        </a:prstGeom>
        <a:solidFill>
          <a:schemeClr val="accent2">
            <a:hueOff val="-2704218"/>
            <a:satOff val="-3229"/>
            <a:lumOff val="11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Родители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441278" y="1610042"/>
        <a:ext cx="2077420" cy="517869"/>
      </dsp:txXfrm>
    </dsp:sp>
    <dsp:sp modelId="{B24E420D-DC4D-44F3-B671-4A322876A435}">
      <dsp:nvSpPr>
        <dsp:cNvPr id="0" name=""/>
        <dsp:cNvSpPr/>
      </dsp:nvSpPr>
      <dsp:spPr>
        <a:xfrm>
          <a:off x="2746735" y="-284502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2150646" y="2443216"/>
              </a:moveTo>
              <a:arcTo wR="1352105" hR="1352105" stAng="3228065" swAng="1179440"/>
            </a:path>
          </a:pathLst>
        </a:custGeom>
        <a:noFill/>
        <a:ln w="6350" cap="flat" cmpd="sng" algn="ctr">
          <a:solidFill>
            <a:schemeClr val="accent2">
              <a:hueOff val="-2704218"/>
              <a:satOff val="-3229"/>
              <a:lumOff val="11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A99B1-3D8C-46D5-B107-1E4A38D8D2FE}">
      <dsp:nvSpPr>
        <dsp:cNvPr id="0" name=""/>
        <dsp:cNvSpPr/>
      </dsp:nvSpPr>
      <dsp:spPr>
        <a:xfrm>
          <a:off x="2625828" y="2365083"/>
          <a:ext cx="2549289" cy="573899"/>
        </a:xfrm>
        <a:prstGeom prst="roundRect">
          <a:avLst/>
        </a:prstGeom>
        <a:solidFill>
          <a:schemeClr val="accent2">
            <a:hueOff val="-4056326"/>
            <a:satOff val="-4843"/>
            <a:lumOff val="177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Сетевые партнеры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653843" y="2393098"/>
        <a:ext cx="2493259" cy="517869"/>
      </dsp:txXfrm>
    </dsp:sp>
    <dsp:sp modelId="{6A9EA554-948A-4AE7-8685-2EC5B72F2186}">
      <dsp:nvSpPr>
        <dsp:cNvPr id="0" name=""/>
        <dsp:cNvSpPr/>
      </dsp:nvSpPr>
      <dsp:spPr>
        <a:xfrm>
          <a:off x="2309218" y="-298398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1016982" y="2662023"/>
              </a:moveTo>
              <a:arcTo wR="1352105" hR="1352105" stAng="6261029" swAng="1491738"/>
            </a:path>
          </a:pathLst>
        </a:custGeom>
        <a:noFill/>
        <a:ln w="6350" cap="flat" cmpd="sng" algn="ctr">
          <a:solidFill>
            <a:schemeClr val="accent2">
              <a:hueOff val="-4056326"/>
              <a:satOff val="-4843"/>
              <a:lumOff val="177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61C5F-A2DF-40FD-94A9-C81E81679ECC}">
      <dsp:nvSpPr>
        <dsp:cNvPr id="0" name=""/>
        <dsp:cNvSpPr/>
      </dsp:nvSpPr>
      <dsp:spPr>
        <a:xfrm>
          <a:off x="962117" y="1523660"/>
          <a:ext cx="2542588" cy="573899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Социальные партнеры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990132" y="1551675"/>
        <a:ext cx="2486558" cy="517869"/>
      </dsp:txXfrm>
    </dsp:sp>
    <dsp:sp modelId="{6EDAE32A-6473-4D6A-80B2-DF7721430514}">
      <dsp:nvSpPr>
        <dsp:cNvPr id="0" name=""/>
        <dsp:cNvSpPr/>
      </dsp:nvSpPr>
      <dsp:spPr>
        <a:xfrm>
          <a:off x="1708160" y="-894669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518121" y="2416370"/>
              </a:moveTo>
              <a:arcTo wR="1352105" hR="1352105" stAng="7684988" swAng="794378"/>
            </a:path>
          </a:pathLst>
        </a:custGeom>
        <a:noFill/>
        <a:ln w="6350" cap="flat" cmpd="sng" algn="ctr">
          <a:solidFill>
            <a:schemeClr val="accent2">
              <a:hueOff val="-5408435"/>
              <a:satOff val="-6458"/>
              <a:lumOff val="236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24F94-B9F0-418A-A6AA-1C121D86C5FC}">
      <dsp:nvSpPr>
        <dsp:cNvPr id="0" name=""/>
        <dsp:cNvSpPr/>
      </dsp:nvSpPr>
      <dsp:spPr>
        <a:xfrm>
          <a:off x="948130" y="726026"/>
          <a:ext cx="2259267" cy="573899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Администрация школы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976145" y="754041"/>
        <a:ext cx="2203237" cy="517869"/>
      </dsp:txXfrm>
    </dsp:sp>
    <dsp:sp modelId="{02CD5D9A-122D-47C9-BF44-D7586611BA47}">
      <dsp:nvSpPr>
        <dsp:cNvPr id="0" name=""/>
        <dsp:cNvSpPr/>
      </dsp:nvSpPr>
      <dsp:spPr>
        <a:xfrm>
          <a:off x="2121006" y="535992"/>
          <a:ext cx="2704211" cy="2704211"/>
        </a:xfrm>
        <a:custGeom>
          <a:avLst/>
          <a:gdLst/>
          <a:ahLst/>
          <a:cxnLst/>
          <a:rect l="0" t="0" r="0" b="0"/>
          <a:pathLst>
            <a:path>
              <a:moveTo>
                <a:pt x="664358" y="187978"/>
              </a:moveTo>
              <a:arcTo wR="1352105" hR="1352105" stAng="14365565" swAng="1008230"/>
            </a:path>
          </a:pathLst>
        </a:custGeom>
        <a:noFill/>
        <a:ln w="6350" cap="flat" cmpd="sng" algn="ctr">
          <a:solidFill>
            <a:schemeClr val="accent2">
              <a:hueOff val="-6760544"/>
              <a:satOff val="-8072"/>
              <a:lumOff val="296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Верхний колонтитул 1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7" name="Дата 2">
            <a:extLst/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pPr>
              <a:defRPr/>
            </a:pPr>
            <a:fld id="{C00757B8-C0A5-4FCC-B312-3CF3A702016C}" type="datetimeFigureOut">
              <a:rPr lang="ru-RU" altLang="ru-RU"/>
              <a:pPr>
                <a:defRPr/>
              </a:pPr>
              <a:t>03.04.2020</a:t>
            </a:fld>
            <a:endParaRPr lang="ru-RU" altLang="ru-RU"/>
          </a:p>
        </p:txBody>
      </p:sp>
      <p:sp>
        <p:nvSpPr>
          <p:cNvPr id="6148" name="Нижний колонтитул 3">
            <a:extLst/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9" name="Номер слайда 4">
            <a:extLst/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00FB50BA-0194-4AFC-A2C2-8EEE5B1246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18646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20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3" name="Shape 201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688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651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53575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880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70013"/>
            <a:ext cx="81915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err="1" smtClean="0"/>
              <a:t>Название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слайда</a:t>
            </a:r>
            <a:endParaRPr lang="en-US" altLang="ru-RU" dirty="0" smtClean="0"/>
          </a:p>
          <a:p>
            <a:pPr lvl="0"/>
            <a:r>
              <a:rPr lang="ru-RU" altLang="ru-RU" dirty="0" smtClean="0"/>
              <a:t>Образец текста</a:t>
            </a:r>
          </a:p>
          <a:p>
            <a:pPr lvl="1"/>
            <a:r>
              <a:rPr lang="ru-RU" altLang="ru-RU" dirty="0" smtClean="0"/>
              <a:t>Второй уровень</a:t>
            </a:r>
          </a:p>
          <a:p>
            <a:pPr lvl="2"/>
            <a:r>
              <a:rPr lang="ru-RU" altLang="ru-RU" dirty="0" smtClean="0"/>
              <a:t>Третий уровень</a:t>
            </a:r>
          </a:p>
          <a:p>
            <a:pPr lvl="3"/>
            <a:r>
              <a:rPr lang="ru-RU" altLang="ru-RU" dirty="0" smtClean="0"/>
              <a:t>Четвертый уровень</a:t>
            </a:r>
          </a:p>
          <a:p>
            <a:pPr lvl="3"/>
            <a:endParaRPr lang="ru-RU" altLang="ru-RU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8" r:id="rId2"/>
    <p:sldLayoutId id="2147483781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chart" Target="../charts/char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3"/>
          <p:cNvSpPr>
            <a:spLocks noChangeArrowheads="1"/>
          </p:cNvSpPr>
          <p:nvPr/>
        </p:nvSpPr>
        <p:spPr bwMode="auto">
          <a:xfrm>
            <a:off x="601688" y="929152"/>
            <a:ext cx="7778496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sz="3600" b="1" dirty="0" smtClean="0">
                <a:solidFill>
                  <a:schemeClr val="bg1"/>
                </a:solidFill>
                <a:latin typeface="Fedra Sans Pro Book"/>
              </a:rPr>
              <a:t>КОНЦЕПЦИЯ ПРОЕКТА </a:t>
            </a:r>
          </a:p>
          <a:p>
            <a:pPr algn="ctr" eaLnBrk="1"/>
            <a:r>
              <a:rPr lang="ru-RU" sz="3600" b="1" kern="0" cap="all" dirty="0" smtClean="0">
                <a:solidFill>
                  <a:schemeClr val="bg1"/>
                </a:solidFill>
                <a:latin typeface="Fedra Sans Pro Book"/>
                <a:ea typeface="Fedra Sans Pro Light" charset="0"/>
                <a:cs typeface="Fedra Sans Pro Light" charset="0"/>
                <a:sym typeface="Fedra Sans Pro"/>
              </a:rPr>
              <a:t>МБОУ «школа №22 – </a:t>
            </a:r>
          </a:p>
          <a:p>
            <a:pPr algn="ctr" eaLnBrk="1"/>
            <a:r>
              <a:rPr lang="ru-RU" sz="3600" b="1" kern="0" cap="all" dirty="0" smtClean="0">
                <a:solidFill>
                  <a:schemeClr val="bg1"/>
                </a:solidFill>
                <a:latin typeface="Fedra Sans Pro Book"/>
                <a:ea typeface="Fedra Sans Pro Light" charset="0"/>
                <a:cs typeface="Fedra Sans Pro Light" charset="0"/>
                <a:sym typeface="Fedra Sans Pro"/>
              </a:rPr>
              <a:t>Центр образования» Советского района </a:t>
            </a:r>
            <a:r>
              <a:rPr lang="ru-RU" sz="3600" b="1" kern="0" cap="all" dirty="0" err="1" smtClean="0">
                <a:solidFill>
                  <a:schemeClr val="bg1"/>
                </a:solidFill>
                <a:latin typeface="Fedra Sans Pro Book"/>
                <a:ea typeface="Fedra Sans Pro Light" charset="0"/>
                <a:cs typeface="Fedra Sans Pro Light" charset="0"/>
                <a:sym typeface="Fedra Sans Pro"/>
              </a:rPr>
              <a:t>г.Казани</a:t>
            </a:r>
            <a:endParaRPr lang="ru-RU" sz="3600" b="1" kern="0" cap="all" dirty="0" smtClean="0">
              <a:solidFill>
                <a:schemeClr val="bg1"/>
              </a:solidFill>
              <a:latin typeface="Fedra Sans Pro Book"/>
              <a:ea typeface="Fedra Sans Pro Light" charset="0"/>
              <a:cs typeface="Fedra Sans Pro Light" charset="0"/>
              <a:sym typeface="Fedra Sans Pro"/>
            </a:endParaRPr>
          </a:p>
          <a:p>
            <a:pPr algn="ctr" eaLnBrk="1"/>
            <a:endParaRPr lang="ru-RU" altLang="ru-RU" sz="5400" b="1" dirty="0">
              <a:solidFill>
                <a:schemeClr val="bg1"/>
              </a:solidFill>
              <a:latin typeface="Fedra Sans Pro Bold" pitchFamily="34" charset="0"/>
              <a:ea typeface="Fedra Sans Pro Bold" pitchFamily="34" charset="0"/>
              <a:cs typeface="Fedra Sans Pro Light" pitchFamily="34" charset="0"/>
              <a:sym typeface="Fedra Sans Pro"/>
            </a:endParaRPr>
          </a:p>
        </p:txBody>
      </p:sp>
      <p:sp>
        <p:nvSpPr>
          <p:cNvPr id="4" name="Shape 207"/>
          <p:cNvSpPr>
            <a:spLocks noChangeArrowheads="1"/>
          </p:cNvSpPr>
          <p:nvPr/>
        </p:nvSpPr>
        <p:spPr bwMode="auto">
          <a:xfrm>
            <a:off x="5846618" y="3475724"/>
            <a:ext cx="223667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altLang="ru-RU" sz="2000" dirty="0" smtClean="0">
                <a:solidFill>
                  <a:schemeClr val="bg1"/>
                </a:solidFill>
                <a:latin typeface="Fedra Sans Pro Demi" pitchFamily="34" charset="0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8 февраля </a:t>
            </a:r>
          </a:p>
          <a:p>
            <a:pPr algn="ctr" eaLnBrk="1"/>
            <a:r>
              <a:rPr lang="ru-RU" altLang="ru-RU" sz="2000" dirty="0" smtClean="0">
                <a:solidFill>
                  <a:schemeClr val="bg1"/>
                </a:solidFill>
                <a:latin typeface="Fedra Sans Pro Demi" pitchFamily="34" charset="0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2020 года</a:t>
            </a:r>
          </a:p>
          <a:p>
            <a:pPr algn="ctr" eaLnBrk="1"/>
            <a:r>
              <a:rPr lang="ru-RU" altLang="ru-RU" sz="2000" dirty="0" smtClean="0">
                <a:solidFill>
                  <a:schemeClr val="bg1"/>
                </a:solidFill>
                <a:latin typeface="Fedra Sans Pro Light" pitchFamily="34" charset="0"/>
                <a:ea typeface="Fedra Sans Pro Light" pitchFamily="34" charset="0"/>
                <a:cs typeface="Fedra Sans Pro Light" pitchFamily="34" charset="0"/>
                <a:sym typeface="Fedra Sans Pro Light" pitchFamily="34" charset="0"/>
              </a:rPr>
              <a:t>г.Казань</a:t>
            </a:r>
            <a:endParaRPr lang="ru-RU" altLang="ru-RU" sz="2000" dirty="0">
              <a:solidFill>
                <a:schemeClr val="bg1"/>
              </a:solidFill>
              <a:latin typeface="Fedra Sans Pro Light" pitchFamily="34" charset="0"/>
              <a:ea typeface="Fedra Sans Pro Light" pitchFamily="34" charset="0"/>
              <a:cs typeface="Fedra Sans Pro Light" pitchFamily="34" charset="0"/>
              <a:sym typeface="Fedra Sans Pro Ligh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176" y="3363617"/>
            <a:ext cx="52004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Fedra Sans Pro Book"/>
              </a:rPr>
              <a:t>Коптелова Г.З</a:t>
            </a:r>
            <a:r>
              <a:rPr lang="ru-RU" sz="1600" dirty="0" smtClean="0">
                <a:solidFill>
                  <a:schemeClr val="bg1"/>
                </a:solidFill>
                <a:latin typeface="Fedra Sans Pro Book"/>
              </a:rPr>
              <a:t>., директор</a:t>
            </a:r>
          </a:p>
          <a:p>
            <a:r>
              <a:rPr lang="ru-RU" sz="1600" b="1" dirty="0" err="1" smtClean="0">
                <a:solidFill>
                  <a:schemeClr val="bg1"/>
                </a:solidFill>
                <a:latin typeface="Fedra Sans Pro Book"/>
              </a:rPr>
              <a:t>Мубаракова</a:t>
            </a:r>
            <a:r>
              <a:rPr lang="ru-RU" sz="1600" b="1" dirty="0" smtClean="0">
                <a:solidFill>
                  <a:schemeClr val="bg1"/>
                </a:solidFill>
                <a:latin typeface="Fedra Sans Pro Book"/>
              </a:rPr>
              <a:t> А.Р</a:t>
            </a:r>
            <a:r>
              <a:rPr lang="ru-RU" sz="1600" dirty="0" smtClean="0">
                <a:solidFill>
                  <a:schemeClr val="bg1"/>
                </a:solidFill>
                <a:latin typeface="Fedra Sans Pro Book"/>
              </a:rPr>
              <a:t>., заместитель директора по УР</a:t>
            </a:r>
          </a:p>
          <a:p>
            <a:r>
              <a:rPr lang="ru-RU" sz="1600" b="1" dirty="0" err="1" smtClean="0">
                <a:solidFill>
                  <a:schemeClr val="bg1"/>
                </a:solidFill>
                <a:latin typeface="Fedra Sans Pro Book"/>
              </a:rPr>
              <a:t>Сайфутдинова</a:t>
            </a:r>
            <a:r>
              <a:rPr lang="ru-RU" sz="1600" b="1" dirty="0" smtClean="0">
                <a:solidFill>
                  <a:schemeClr val="bg1"/>
                </a:solidFill>
                <a:latin typeface="Fedra Sans Pro Book"/>
              </a:rPr>
              <a:t> Г.И</a:t>
            </a:r>
            <a:r>
              <a:rPr lang="ru-RU" sz="1600" dirty="0" smtClean="0">
                <a:solidFill>
                  <a:schemeClr val="bg1"/>
                </a:solidFill>
                <a:latin typeface="Fedra Sans Pro Book"/>
              </a:rPr>
              <a:t>., заместитель директора по УР</a:t>
            </a:r>
          </a:p>
          <a:p>
            <a:r>
              <a:rPr lang="ru-RU" sz="1600" b="1" dirty="0" err="1" smtClean="0">
                <a:solidFill>
                  <a:schemeClr val="bg1"/>
                </a:solidFill>
                <a:latin typeface="Fedra Sans Pro Book"/>
              </a:rPr>
              <a:t>Бирсанова</a:t>
            </a:r>
            <a:r>
              <a:rPr lang="ru-RU" sz="1600" b="1" dirty="0" smtClean="0">
                <a:solidFill>
                  <a:schemeClr val="bg1"/>
                </a:solidFill>
                <a:latin typeface="Fedra Sans Pro Book"/>
              </a:rPr>
              <a:t> Л.А</a:t>
            </a:r>
            <a:r>
              <a:rPr lang="ru-RU" sz="1600" dirty="0" smtClean="0">
                <a:solidFill>
                  <a:schemeClr val="bg1"/>
                </a:solidFill>
                <a:latin typeface="Fedra Sans Pro Book"/>
              </a:rPr>
              <a:t>.. Заместитель директора по ВР</a:t>
            </a:r>
            <a:endParaRPr lang="ru-RU" sz="1600" dirty="0">
              <a:solidFill>
                <a:schemeClr val="bg1"/>
              </a:solidFill>
              <a:latin typeface="Fedra Sans Pro Book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5410" y="3984944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2364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30740" y="769144"/>
            <a:ext cx="84264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ИССЛЕДОВАНИЕ СРЕДЫ ОО</a:t>
            </a:r>
            <a:endParaRPr lang="ru-RU" altLang="ru-RU" sz="28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37052" y="1182795"/>
            <a:ext cx="8287965" cy="334582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i="1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Диаграмма 9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5000000}"/>
              </a:ext>
            </a:extLst>
          </p:cNvPr>
          <p:cNvGraphicFramePr/>
          <p:nvPr/>
        </p:nvGraphicFramePr>
        <p:xfrm>
          <a:off x="336916" y="2337734"/>
          <a:ext cx="2270361" cy="2221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20493" t="20995" r="4729" b="3149"/>
          <a:stretch>
            <a:fillRect/>
          </a:stretch>
        </p:blipFill>
        <p:spPr bwMode="auto">
          <a:xfrm>
            <a:off x="2569606" y="2496064"/>
            <a:ext cx="2539131" cy="194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Диаграмма 12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7000000}"/>
              </a:ext>
            </a:extLst>
          </p:cNvPr>
          <p:cNvGraphicFramePr/>
          <p:nvPr/>
        </p:nvGraphicFramePr>
        <p:xfrm>
          <a:off x="4992129" y="2125364"/>
          <a:ext cx="3196281" cy="2731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389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30740" y="769144"/>
            <a:ext cx="8426450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АНАЛИЗ ОБРАЗОВАТЕЛЬНОЙ СРЕДЫ УЧАСТНИКОВ ОП</a:t>
            </a:r>
            <a:endParaRPr lang="ru-RU" altLang="ru-RU" sz="28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37052" y="1182795"/>
            <a:ext cx="8287965" cy="334582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i="1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Диаграмма 7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8000000}"/>
              </a:ext>
            </a:extLst>
          </p:cNvPr>
          <p:cNvGraphicFramePr/>
          <p:nvPr/>
        </p:nvGraphicFramePr>
        <p:xfrm>
          <a:off x="-1721159" y="-2552700"/>
          <a:ext cx="12586319" cy="1024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389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86383" y="9636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КЛЮЧЕВАЯ ПРОБЛЕМА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86383" y="1650124"/>
            <a:ext cx="8180962" cy="315534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latin typeface="Fedra Sans Pro Book"/>
                <a:ea typeface="Fedra Sans Pro Light"/>
                <a:cs typeface="Fedra Sans Pro Light"/>
              </a:rPr>
              <a:t>Отсутствие мотивации у большинства педагогических работников </a:t>
            </a:r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latin typeface="Fedra Sans Pro Book"/>
                <a:ea typeface="Fedra Sans Pro Light"/>
                <a:cs typeface="Fedra Sans Pro Light"/>
              </a:rPr>
              <a:t>к профессиональному развитию</a:t>
            </a:r>
            <a:endParaRPr lang="ru-RU" altLang="ru-RU" sz="3200" b="1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83093" y="451258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«ДЕРЕВО ПРОБЛЕМ»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86383" y="963614"/>
            <a:ext cx="8180962" cy="3841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dirty="0" smtClean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Картинки по запросу &quot;дерево проблем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2624" y="1061052"/>
            <a:ext cx="3542020" cy="330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317132" y="3822970"/>
            <a:ext cx="2558373" cy="4456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 развита внутренняя мотивация к личностному росту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5400000">
            <a:off x="3599234" y="1622507"/>
            <a:ext cx="1828800" cy="6952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Нежелание менять образовательную среду</a:t>
            </a:r>
            <a:endParaRPr lang="ru-RU" sz="1000" dirty="0"/>
          </a:p>
        </p:txBody>
      </p:sp>
      <p:sp>
        <p:nvSpPr>
          <p:cNvPr id="12" name="Овал 11"/>
          <p:cNvSpPr/>
          <p:nvPr/>
        </p:nvSpPr>
        <p:spPr>
          <a:xfrm rot="2442670">
            <a:off x="2697139" y="2141806"/>
            <a:ext cx="1828800" cy="73026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Нежелание применять инновационные технологии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19145222">
            <a:off x="4556260" y="2155148"/>
            <a:ext cx="1828800" cy="6341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Нежелание работать над личностным ростом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931207" y="1433654"/>
            <a:ext cx="1828800" cy="745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Нет требований к личностному росту учащихся</a:t>
            </a:r>
          </a:p>
        </p:txBody>
      </p:sp>
      <p:sp>
        <p:nvSpPr>
          <p:cNvPr id="16" name="Овал 15"/>
          <p:cNvSpPr/>
          <p:nvPr/>
        </p:nvSpPr>
        <p:spPr>
          <a:xfrm>
            <a:off x="4542819" y="888545"/>
            <a:ext cx="1828800" cy="745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Проявление инертности в работе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594620" y="835331"/>
            <a:ext cx="1828800" cy="745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Непринятие новизны в образовании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300841" y="1450022"/>
            <a:ext cx="1828800" cy="745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Обучение ведется в рамках  «старой школы»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263632" y="3310653"/>
            <a:ext cx="2558373" cy="4456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Нет конкурентной среды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81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872359" y="963614"/>
            <a:ext cx="7546427" cy="3841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342900" indent="-3429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Только развитие личностного потенциала учителя может положительно влиять на личностный рост ученика.</a:t>
            </a:r>
          </a:p>
          <a:p>
            <a:pPr marL="342900" indent="-3429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Личностный потенциал учителя должен выступить как основной образовательный ресурс.</a:t>
            </a:r>
          </a:p>
          <a:p>
            <a:pPr marL="342900" indent="-3429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Обеспечение учителей инструментарием для личностного роста</a:t>
            </a:r>
          </a:p>
          <a:p>
            <a:pPr marL="342900" indent="-3429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Arial" pitchFamily="34" charset="0"/>
              <a:buChar char="•"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Учет индивидуальных особенностей при развитии ЛП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367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4294485412"/>
              </p:ext>
            </p:extLst>
          </p:nvPr>
        </p:nvGraphicFramePr>
        <p:xfrm>
          <a:off x="875489" y="1322962"/>
          <a:ext cx="7694579" cy="328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15769" y="623144"/>
            <a:ext cx="8141848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БЛАГОПОЛУЧАТЕЛИ ПРОЕКТА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601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1783958"/>
              </p:ext>
            </p:extLst>
          </p:nvPr>
        </p:nvGraphicFramePr>
        <p:xfrm>
          <a:off x="731785" y="1066342"/>
          <a:ext cx="6977974" cy="3065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8886"/>
                <a:gridCol w="456908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b="1" dirty="0" err="1" smtClean="0"/>
                        <a:t>Благополучатели</a:t>
                      </a:r>
                      <a:r>
                        <a:rPr lang="ru-RU" sz="1600" b="1" dirty="0" smtClean="0"/>
                        <a:t>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b="1" dirty="0" smtClean="0"/>
                        <a:t>Планируемые изменения</a:t>
                      </a:r>
                      <a:endParaRPr lang="ru-RU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Педагогические  работники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Продуктивная</a:t>
                      </a:r>
                      <a:r>
                        <a:rPr lang="ru-RU" sz="1600" baseline="0" dirty="0" smtClean="0"/>
                        <a:t> и интересная работа с новым инструментарием и личностный профессиональный рост</a:t>
                      </a:r>
                      <a:endParaRPr lang="ru-RU" sz="16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Обучающиеся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Проявление упорства для достижения чего-то, стать лучше, понимание своей значимости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Родители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Возможность повысить</a:t>
                      </a:r>
                      <a:r>
                        <a:rPr lang="ru-RU" sz="1600" baseline="0" dirty="0" smtClean="0"/>
                        <a:t> свою внутреннюю мотивацию вместе со своими детьми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Администрация школы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Получение обратной связи от всех участников образовательного процесса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Сетевые партнеры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Расширение</a:t>
                      </a:r>
                      <a:r>
                        <a:rPr lang="ru-RU" sz="1600" baseline="0" dirty="0" smtClean="0"/>
                        <a:t> контингента партнеров за счет успешных выпускников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Социальные партнеры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lang="ru-RU" sz="1600" dirty="0" smtClean="0"/>
                        <a:t>Получение позитивных</a:t>
                      </a:r>
                      <a:r>
                        <a:rPr lang="ru-RU" sz="1600" baseline="0" dirty="0" smtClean="0"/>
                        <a:t> социальных изменений, отвечающих потребностям среды и времени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15769" y="623144"/>
            <a:ext cx="8141848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БЛАГОПОЛУЧАТЕЛИ ПРОЕКТА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95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15900" y="9636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ЦЕЛЬ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13290" y="1691892"/>
            <a:ext cx="8165695" cy="3567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latin typeface="Fedra Sans Pro Book"/>
                <a:ea typeface="Fedra Sans Pro Light"/>
                <a:cs typeface="Fedra Sans Pro Light"/>
              </a:rPr>
              <a:t>Формирование положительной внутренней мотивации педагогических </a:t>
            </a:r>
            <a:r>
              <a:rPr lang="ru-RU" altLang="ru-RU" sz="2000" b="1" dirty="0">
                <a:latin typeface="Fedra Sans Pro Book"/>
                <a:ea typeface="Fedra Sans Pro Light"/>
                <a:cs typeface="Fedra Sans Pro Light"/>
              </a:rPr>
              <a:t>работников </a:t>
            </a:r>
            <a:r>
              <a:rPr lang="ru-RU" altLang="ru-RU" sz="2000" b="1" dirty="0" smtClean="0">
                <a:latin typeface="Fedra Sans Pro Book"/>
                <a:ea typeface="Fedra Sans Pro Light"/>
                <a:cs typeface="Fedra Sans Pro Light"/>
              </a:rPr>
              <a:t>к профессиональному развитию, и как следствие, отказ от роли «транслятора знаний».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51911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ЗАДАЧИ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963613"/>
            <a:ext cx="7960601" cy="37973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  <a:ea typeface="Fedra Sans Pro Light"/>
                <a:cs typeface="Fedra Sans Pro Light"/>
              </a:rPr>
              <a:t>Диагностика сформированности личностного потенциала, профессионального уровня учителей и диагностика образовательной среды.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Разработка нормативно-правовых актов в рамках реализации проекта.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Формирование «методического портфеля» по развитию ЛП учителя.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Создание ПОС для корректировки направлений деятельности учителя.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Внесение изменений в пространственно-предметную среду, обеспечение материально-технической базой и учебными пособиями.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7" y="74136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ПЛАНИРУЕМЫЕ РЕЗУЛЬТАТЫ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83660" y="1303507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>
                <a:latin typeface="Fedra Sans Pro Book"/>
                <a:ea typeface="Fedra Sans Pro Light"/>
                <a:cs typeface="Fedra Sans Pro Light"/>
              </a:rPr>
              <a:t>ПРОДУКТЫ </a:t>
            </a: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: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система диагностики;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«Методический портфель»;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Соглашение между участниками образовательного процесса;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дизайн-проект;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«Методическая копилка» ПОС.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endParaRPr lang="ru-RU" altLang="ru-RU" sz="2800" dirty="0" smtClean="0">
              <a:latin typeface="Fedra Sans Pro Book"/>
              <a:ea typeface="Fedra Sans Pro Light"/>
              <a:cs typeface="Fedra Sans Pro Light"/>
            </a:endParaRP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1303506" y="1158875"/>
            <a:ext cx="681909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1"/>
            <a:r>
              <a:rPr lang="ru-RU" sz="3200" b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ЛИЧНОСТНО-РАЗВИВАЮЩАЯ ОБРАЗОВАТЕЛЬНАЯ СРЕДА </a:t>
            </a:r>
          </a:p>
          <a:p>
            <a:pPr algn="ctr" eaLnBrk="1"/>
            <a:r>
              <a:rPr lang="ru-RU" sz="3200" b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КАК </a:t>
            </a:r>
            <a:r>
              <a:rPr lang="ru-RU" sz="32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ПУТЬ </a:t>
            </a:r>
            <a:endParaRPr lang="ru-RU" sz="3200" b="1" dirty="0" smtClean="0">
              <a:solidFill>
                <a:schemeClr val="accent1">
                  <a:lumMod val="75000"/>
                  <a:lumOff val="25000"/>
                </a:schemeClr>
              </a:solidFill>
              <a:latin typeface="Fedra Sans Pro Book"/>
            </a:endParaRPr>
          </a:p>
          <a:p>
            <a:pPr algn="ctr" eaLnBrk="1"/>
            <a:r>
              <a:rPr lang="ru-RU" sz="3200" b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К </a:t>
            </a:r>
            <a:r>
              <a:rPr lang="ru-RU" sz="3200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ДОСТИЖЕНИЮ </a:t>
            </a:r>
            <a:r>
              <a:rPr lang="ru-RU" sz="3200" b="1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Fedra Sans Pro Book"/>
              </a:rPr>
              <a:t>УСПЕХА</a:t>
            </a:r>
            <a:endParaRPr lang="ru-RU" sz="3200" b="1" dirty="0">
              <a:solidFill>
                <a:schemeClr val="accent1">
                  <a:lumMod val="75000"/>
                  <a:lumOff val="25000"/>
                </a:schemeClr>
              </a:solidFill>
              <a:latin typeface="Fedra Sans Pro Book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61481" y="1158875"/>
            <a:ext cx="7705455" cy="30781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7302" y="3561673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7" y="74136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ПЛАНИРУЕМЫЕ РЕЗУЛЬТАТЫ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83660" y="1303507"/>
            <a:ext cx="7840493" cy="34338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36000"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РЕЗУЛЬТАТЫ </a:t>
            </a:r>
            <a:r>
              <a:rPr lang="ru-RU" altLang="ru-RU" sz="2800" dirty="0">
                <a:latin typeface="Fedra Sans Pro Book"/>
                <a:ea typeface="Fedra Sans Pro Light"/>
                <a:cs typeface="Fedra Sans Pro Light"/>
              </a:rPr>
              <a:t>– </a:t>
            </a: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реализация проекта позволит изменить образовательную среду школы, повысить профессиональную инициативу учителей, ввести новые формы работы с родителями, создать ПОС, мотивировать на работу по развитию ЛП.</a:t>
            </a: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65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62647" y="741363"/>
            <a:ext cx="84264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ПЛАНИРУЕМЫЕ РЕЗУЛЬТАТЫ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83660" y="1629103"/>
            <a:ext cx="7840493" cy="310826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ЭФФЕКТЫ </a:t>
            </a:r>
            <a:r>
              <a:rPr lang="ru-RU" altLang="ru-RU" sz="2800" dirty="0">
                <a:latin typeface="Fedra Sans Pro Book"/>
                <a:ea typeface="Fedra Sans Pro Light"/>
                <a:cs typeface="Fedra Sans Pro Light"/>
              </a:rPr>
              <a:t>– </a:t>
            </a:r>
            <a:r>
              <a:rPr lang="ru-RU" altLang="ru-RU" sz="2800" dirty="0" smtClean="0">
                <a:latin typeface="Fedra Sans Pro Book"/>
                <a:ea typeface="Fedra Sans Pro Light"/>
                <a:cs typeface="Fedra Sans Pro Light"/>
              </a:rPr>
              <a:t>изменение типа и вектора образовательной среды по направлению «творческая среда свободной активности», повышения коэффициента модальности.</a:t>
            </a:r>
            <a:endParaRPr lang="ru-RU" altLang="ru-RU" sz="28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654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593387" y="662152"/>
            <a:ext cx="842645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МЕХАНИЗМЫ И СПОСОБЫ ДОСТИЖЕНИЯ РЕЗУЛЬТАТОВ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549565"/>
            <a:ext cx="7821039" cy="307107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r>
              <a:rPr lang="ru-RU" sz="1600" dirty="0" smtClean="0"/>
              <a:t>- мониторинг и анализ развития образовательной среды учреждения по всем направлениям;</a:t>
            </a:r>
          </a:p>
          <a:p>
            <a:r>
              <a:rPr lang="ru-RU" sz="1600" dirty="0" smtClean="0"/>
              <a:t>- обновление программного обеспечения;</a:t>
            </a:r>
          </a:p>
          <a:p>
            <a:r>
              <a:rPr lang="ru-RU" sz="1600" dirty="0" smtClean="0"/>
              <a:t>- выявление потребностей педагогов в обновлении методической «копилки»;</a:t>
            </a:r>
          </a:p>
          <a:p>
            <a:r>
              <a:rPr lang="ru-RU" sz="1600" dirty="0" smtClean="0"/>
              <a:t>- формирование психологической культуры участников образовательного процесса (системная работа с психологом);</a:t>
            </a:r>
          </a:p>
          <a:p>
            <a:r>
              <a:rPr lang="ru-RU" sz="1600" dirty="0" smtClean="0"/>
              <a:t>- организация мероприятий  на сплочение коллектива;</a:t>
            </a:r>
          </a:p>
          <a:p>
            <a:r>
              <a:rPr lang="ru-RU" sz="1600" dirty="0" smtClean="0"/>
              <a:t>- обучение педагогов;</a:t>
            </a:r>
          </a:p>
          <a:p>
            <a:r>
              <a:rPr lang="ru-RU" sz="1600" dirty="0" smtClean="0"/>
              <a:t>- наставничество;</a:t>
            </a:r>
          </a:p>
          <a:p>
            <a:r>
              <a:rPr lang="ru-RU" sz="1600" dirty="0" smtClean="0"/>
              <a:t>- оформление предметно-пространственной среды (дизайн-проект);</a:t>
            </a:r>
          </a:p>
          <a:p>
            <a:r>
              <a:rPr lang="ru-RU" sz="1600" dirty="0" smtClean="0"/>
              <a:t>- привлечение социальных партнеров к сотрудничеству;</a:t>
            </a:r>
          </a:p>
          <a:p>
            <a:r>
              <a:rPr lang="ru-RU" sz="1600" dirty="0" smtClean="0"/>
              <a:t>- обобщение опыта.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72374" y="730150"/>
            <a:ext cx="8426450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РЕСУРСНОЕ ОБЕСПЕЧЕНИЕ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16714" y="1345324"/>
            <a:ext cx="7994988" cy="31726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r>
              <a:rPr lang="ru-RU" sz="2800" dirty="0" smtClean="0"/>
              <a:t>Профессиональные кадры</a:t>
            </a:r>
          </a:p>
          <a:p>
            <a:r>
              <a:rPr lang="ru-RU" sz="2800" dirty="0" smtClean="0"/>
              <a:t>Инфраструктура</a:t>
            </a:r>
          </a:p>
          <a:p>
            <a:r>
              <a:rPr lang="ru-RU" sz="2800" dirty="0" smtClean="0"/>
              <a:t>Финансы. Материально-технические ресурсы</a:t>
            </a:r>
          </a:p>
          <a:p>
            <a:r>
              <a:rPr lang="ru-RU" sz="2800" dirty="0" smtClean="0"/>
              <a:t>Программно-методическое обеспечение (инструменты для диагностики)</a:t>
            </a:r>
          </a:p>
          <a:p>
            <a:r>
              <a:rPr lang="ru-RU" sz="2800" dirty="0" smtClean="0"/>
              <a:t>Психологическое обеспечение</a:t>
            </a:r>
          </a:p>
          <a:p>
            <a:r>
              <a:rPr lang="ru-RU" sz="2800" dirty="0" smtClean="0"/>
              <a:t>Опыт взаимодействия с социальными партнерами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endParaRPr lang="ru-RU" altLang="ru-RU" sz="2800" dirty="0">
              <a:latin typeface="Fedra Sans Pro Book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endParaRPr lang="ru-RU" altLang="ru-RU" sz="32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72374" y="730150"/>
            <a:ext cx="842645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ИСПОЛЬЗОВАНИЕ «ПРОДУКТОВОЙ ЛИНЕЙКИ» ПРОГРАММЫ</a:t>
            </a:r>
            <a:endParaRPr lang="ru-RU" altLang="ru-RU" sz="32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16714" y="1617562"/>
            <a:ext cx="7994988" cy="29003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  <a:defRPr/>
            </a:pPr>
            <a:r>
              <a:rPr lang="ru-RU" altLang="ru-RU" sz="1600" dirty="0" smtClean="0">
                <a:latin typeface="Fedra Sans Pro Book"/>
              </a:rPr>
              <a:t>В рамках реализации проекта планируется интеграция следующих продуктов Программы по развитию личностного потенциала: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 smtClean="0">
                <a:latin typeface="Fedra Sans Pro Book"/>
              </a:rPr>
              <a:t>УМК «Школа возможностей» - для развития социально-эмоциональной среды как педагогов, так и обучающихся;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 smtClean="0">
                <a:latin typeface="Fedra Sans Pro Book"/>
              </a:rPr>
              <a:t>Технология 4К – разработка интерактивных форм и приемов для формирования ЛП;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 smtClean="0">
                <a:latin typeface="Fedra Sans Pro Book"/>
              </a:rPr>
              <a:t>ПОС – внедрение инновационных технологий и методик, способствующих развитию ЛП;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 smtClean="0">
                <a:latin typeface="Fedra Sans Pro Book"/>
              </a:rPr>
              <a:t>Соглашение  в ОО – между всеми участниками образовательного процесса;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>
                <a:latin typeface="Fedra Sans Pro Book"/>
              </a:rPr>
              <a:t>м</a:t>
            </a:r>
            <a:r>
              <a:rPr lang="ru-RU" altLang="ru-RU" sz="1600" b="1" dirty="0" smtClean="0">
                <a:latin typeface="Fedra Sans Pro Book"/>
              </a:rPr>
              <a:t>етодики диагностики по </a:t>
            </a:r>
            <a:r>
              <a:rPr lang="ru-RU" altLang="ru-RU" sz="1600" b="1" dirty="0" err="1" smtClean="0">
                <a:latin typeface="Fedra Sans Pro Book"/>
              </a:rPr>
              <a:t>Ясвину</a:t>
            </a:r>
            <a:r>
              <a:rPr lang="ru-RU" altLang="ru-RU" sz="1600" b="1" dirty="0" smtClean="0">
                <a:latin typeface="Fedra Sans Pro Book"/>
              </a:rPr>
              <a:t>;</a:t>
            </a:r>
          </a:p>
          <a:p>
            <a:pPr marL="3429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r>
              <a:rPr lang="ru-RU" altLang="ru-RU" sz="1600" b="1" dirty="0" smtClean="0">
                <a:latin typeface="Fedra Sans Pro Book"/>
              </a:rPr>
              <a:t>«Язык жизни».</a:t>
            </a:r>
          </a:p>
          <a:p>
            <a:pPr marL="342900" indent="-3429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  <a:defRPr/>
            </a:pPr>
            <a:endParaRPr lang="ru-RU" altLang="ru-RU" sz="32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01557" y="766290"/>
            <a:ext cx="8426450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РИСКИ ПРОЕКТА И СПОСОБЫ ИХ МИНИМИЗАЦИИ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8641963"/>
              </p:ext>
            </p:extLst>
          </p:nvPr>
        </p:nvGraphicFramePr>
        <p:xfrm>
          <a:off x="646975" y="1700191"/>
          <a:ext cx="7735613" cy="2941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6216"/>
                <a:gridCol w="4929397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Риски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Способ минимизации рисков</a:t>
                      </a:r>
                      <a:endParaRPr lang="ru-RU" dirty="0"/>
                    </a:p>
                  </a:txBody>
                  <a:tcPr/>
                </a:tc>
              </a:tr>
              <a:tr h="661659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Педагогическая пассивность учителей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Включение педагогов в малые творческие, рабочие группы.</a:t>
                      </a:r>
                    </a:p>
                    <a:p>
                      <a:pPr>
                        <a:lnSpc>
                          <a:spcPts val="1400"/>
                        </a:lnSpc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наставничества.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Увольнение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педагогических кадров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Привлечение молодых специалистов – выпускников ВУЗов</a:t>
                      </a:r>
                    </a:p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Разработка системы дополнительного</a:t>
                      </a:r>
                      <a:r>
                        <a:rPr lang="ru-RU" baseline="0" dirty="0" smtClean="0"/>
                        <a:t> стимулирования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Понижение качества</a:t>
                      </a:r>
                      <a:r>
                        <a:rPr lang="ru-RU" baseline="0" dirty="0" smtClean="0"/>
                        <a:t>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Повышение внутренней мотивации учащихся путем внедрения интерактивных технологий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Уменьшение количества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ru-RU" dirty="0" smtClean="0"/>
                        <a:t>Целенаправленная</a:t>
                      </a:r>
                      <a:r>
                        <a:rPr lang="ru-RU" baseline="0" dirty="0" smtClean="0"/>
                        <a:t> работа с родителями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075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769714"/>
            <a:ext cx="8426450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УПРАВЛЕНЧЕСКОЕ СОПРОВОЖДЕНИЕ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735724" y="1229710"/>
            <a:ext cx="7325710" cy="352711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Управление проектом осуществляется управленческой командой Центра образования.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 Деятельность команды направлена на диагностику, контроль и корректировку реализуемого проекта.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Обратная связь осуществляется педагогами в форме самооценки, промежуточной и итоговой диагностики, анкетирования, консультаций с использованием инструментария для внесения дальнейших корректировок. 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Коммуникация подразумевает открытость, взаимопонимание, взаимное доверие всех участников  Соглашения. (Консультации, тренинги, интерактивная форма работы, мастер-классы  и т.д.)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Наставническая поддержка является ключевой формой реализации проекта.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Работа ПОС, организованная на основе диагностики затруднений в работе учителей направлена на корректировку инновационной деятельности и профессионального развития педагога.</a:t>
            </a:r>
            <a:endParaRPr lang="ru-RU" altLang="ru-RU" sz="14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666885"/>
            <a:ext cx="84264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СПОСОБЫ ОЦЕНКИ ДОСТИЖЕНИЯ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РЕЗУЛЬТАТОВ 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22570" y="1682885"/>
            <a:ext cx="7636010" cy="27241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indent="288000"/>
            <a:r>
              <a:rPr lang="ru-RU" sz="1400" dirty="0" smtClean="0"/>
              <a:t>Методика векторного моделирования образовательной среды </a:t>
            </a:r>
          </a:p>
          <a:p>
            <a:pPr indent="288000"/>
            <a:r>
              <a:rPr lang="ru-RU" sz="1400" dirty="0" smtClean="0"/>
              <a:t>Внешняя экспертиза</a:t>
            </a:r>
          </a:p>
          <a:p>
            <a:pPr indent="288000"/>
            <a:r>
              <a:rPr lang="ru-RU" sz="1400" dirty="0" smtClean="0"/>
              <a:t>Проведение количественной оценки параметров среды ОУ</a:t>
            </a:r>
          </a:p>
          <a:p>
            <a:pPr indent="288000"/>
            <a:r>
              <a:rPr lang="ru-RU" sz="1400" dirty="0" smtClean="0"/>
              <a:t>Мониторинг сформированности профессиональных компетенций учителей (личностное развитие, </a:t>
            </a:r>
            <a:r>
              <a:rPr lang="ru-RU" sz="1400" dirty="0" err="1" smtClean="0"/>
              <a:t>сформированность</a:t>
            </a:r>
            <a:r>
              <a:rPr lang="ru-RU" sz="1400" dirty="0" smtClean="0"/>
              <a:t> ключевых компетентностей);</a:t>
            </a:r>
          </a:p>
          <a:p>
            <a:pPr indent="288000"/>
            <a:r>
              <a:rPr lang="ru-RU" sz="1400" dirty="0" smtClean="0"/>
              <a:t>Мониторинг развития образовательных условий :</a:t>
            </a:r>
          </a:p>
          <a:p>
            <a:pPr indent="288000"/>
            <a:r>
              <a:rPr lang="ru-RU" sz="1400" dirty="0" smtClean="0"/>
              <a:t>1. анализ развития ПОС;</a:t>
            </a:r>
          </a:p>
          <a:p>
            <a:pPr indent="288000"/>
            <a:r>
              <a:rPr lang="ru-RU" sz="1400" dirty="0" smtClean="0"/>
              <a:t>2. развитие организационно-образовательной системы Центра;</a:t>
            </a:r>
          </a:p>
          <a:p>
            <a:pPr indent="288000"/>
            <a:r>
              <a:rPr lang="ru-RU" sz="1400" dirty="0" smtClean="0"/>
              <a:t>3. динамика отношения к реализации проекта учащихся, педагогов, родителей;</a:t>
            </a:r>
          </a:p>
          <a:p>
            <a:pPr indent="288000"/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Индикаторы </a:t>
            </a:r>
            <a:r>
              <a:rPr lang="ru-RU" altLang="ru-RU" sz="1400" dirty="0">
                <a:latin typeface="Fedra Sans Pro Book"/>
                <a:ea typeface="Fedra Sans Pro Light"/>
                <a:cs typeface="Fedra Sans Pro Light"/>
              </a:rPr>
              <a:t>для </a:t>
            </a: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оценки: у</a:t>
            </a:r>
            <a:r>
              <a:rPr lang="ru-RU" sz="1400" dirty="0" smtClean="0"/>
              <a:t>величение доли «творческой» среды внутри учреждения, за счет уменьшения доли «догматической» и «карьерной» среды (по </a:t>
            </a:r>
            <a:r>
              <a:rPr lang="ru-RU" sz="1400" dirty="0" err="1" smtClean="0"/>
              <a:t>Ясвину</a:t>
            </a:r>
            <a:r>
              <a:rPr lang="ru-RU" sz="1400" dirty="0" smtClean="0"/>
              <a:t>)</a:t>
            </a:r>
            <a:endParaRPr lang="ru-RU" altLang="ru-RU" sz="1400" dirty="0" smtClean="0">
              <a:latin typeface="Fedra Sans Pro Book"/>
              <a:ea typeface="Fedra Sans Pro Light"/>
              <a:cs typeface="Fedra Sans Pro Light"/>
            </a:endParaRPr>
          </a:p>
          <a:p>
            <a:pPr marL="203200" indent="2880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1400" dirty="0" smtClean="0">
                <a:latin typeface="Fedra Sans Pro Book"/>
                <a:ea typeface="Fedra Sans Pro Light"/>
                <a:cs typeface="Fedra Sans Pro Light"/>
              </a:rPr>
              <a:t>Соотношение формирующего и суммирующего оценивания </a:t>
            </a:r>
            <a:endParaRPr lang="ru-RU" altLang="ru-RU" sz="1400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0" y="642600"/>
            <a:ext cx="8874125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КОНТУРЫ «ДОРОЖНОЙ КАРТЫ» ПРОЕКТА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5778853"/>
              </p:ext>
            </p:extLst>
          </p:nvPr>
        </p:nvGraphicFramePr>
        <p:xfrm>
          <a:off x="687421" y="1085799"/>
          <a:ext cx="7279420" cy="3726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7503"/>
                <a:gridCol w="2543504"/>
                <a:gridCol w="3468413"/>
              </a:tblGrid>
              <a:tr h="23005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Этап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События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Ожидаемый</a:t>
                      </a:r>
                      <a:r>
                        <a:rPr lang="ru-RU" sz="1400" b="1" baseline="0" dirty="0" smtClean="0"/>
                        <a:t> результат</a:t>
                      </a:r>
                      <a:endParaRPr lang="ru-RU" sz="1400" b="1" dirty="0"/>
                    </a:p>
                  </a:txBody>
                  <a:tcPr/>
                </a:tc>
              </a:tr>
              <a:tr h="519658">
                <a:tc rowSpan="6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Первый</a:t>
                      </a:r>
                      <a:r>
                        <a:rPr lang="ru-RU" sz="1400" b="1" baseline="0" dirty="0" smtClean="0"/>
                        <a:t> год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Обучение управленческой</a:t>
                      </a:r>
                      <a:r>
                        <a:rPr lang="ru-RU" sz="1200" baseline="0" dirty="0" smtClean="0"/>
                        <a:t> команды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Освоение технологий средового проектирования и диагностики образовательной среды, создание ЛРОС</a:t>
                      </a:r>
                      <a:endParaRPr lang="ru-RU" sz="1200" dirty="0"/>
                    </a:p>
                  </a:txBody>
                  <a:tcPr/>
                </a:tc>
              </a:tr>
              <a:tr h="517621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Обучение педагогической команды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Освоение новых форм организации урока и оценки учащихся, подходы</a:t>
                      </a:r>
                      <a:r>
                        <a:rPr lang="ru-RU" sz="1200" baseline="0" dirty="0" smtClean="0"/>
                        <a:t> к реализации учебно-методических материалов</a:t>
                      </a:r>
                      <a:endParaRPr lang="ru-RU" sz="1200" dirty="0"/>
                    </a:p>
                  </a:txBody>
                  <a:tcPr/>
                </a:tc>
              </a:tr>
              <a:tr h="661404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Диагностика сформированности личностного потенциала учителей и диагностика образовательной среды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Определение направлений работы</a:t>
                      </a:r>
                      <a:r>
                        <a:rPr lang="ru-RU" sz="1200" baseline="0" dirty="0" smtClean="0"/>
                        <a:t> и создание ПОС, мотивированных на работу по развитию ЛП</a:t>
                      </a:r>
                      <a:endParaRPr lang="ru-RU" sz="1200" dirty="0"/>
                    </a:p>
                  </a:txBody>
                  <a:tcPr/>
                </a:tc>
              </a:tr>
              <a:tr h="517621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Создание нормативно-правовой и методической  базы по реализации проекта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Соглашение с учителями, формирование «методического портфеля»</a:t>
                      </a:r>
                      <a:endParaRPr lang="ru-RU" sz="1200" dirty="0"/>
                    </a:p>
                  </a:txBody>
                  <a:tcPr/>
                </a:tc>
              </a:tr>
              <a:tr h="567970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Создание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дизайн-проекта</a:t>
                      </a:r>
                      <a:r>
                        <a:rPr lang="ru-RU" sz="1200" baseline="0" dirty="0" smtClean="0"/>
                        <a:t> по формированию пространственно-предметной среды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200" dirty="0" smtClean="0"/>
                        <a:t>Планирование</a:t>
                      </a:r>
                      <a:r>
                        <a:rPr lang="ru-RU" sz="1200" baseline="0" dirty="0" smtClean="0"/>
                        <a:t> сметы на второй год реализации</a:t>
                      </a:r>
                      <a:endParaRPr lang="ru-RU" sz="1200" dirty="0"/>
                    </a:p>
                  </a:txBody>
                  <a:tcPr/>
                </a:tc>
              </a:tr>
              <a:tr h="567970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Внедрение проекта в образовательный процесс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Вовлечение учащихся  в реализацию проекта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60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0" y="642600"/>
            <a:ext cx="8874125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КОНТУРЫ «ДОРОЖНОЙ КАРТЫ» ПРОЕКТА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5778853"/>
              </p:ext>
            </p:extLst>
          </p:nvPr>
        </p:nvGraphicFramePr>
        <p:xfrm>
          <a:off x="687421" y="1085799"/>
          <a:ext cx="7279420" cy="35489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8714"/>
                <a:gridCol w="2688017"/>
                <a:gridCol w="2732689"/>
              </a:tblGrid>
              <a:tr h="2108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Этап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События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Ожидаемый</a:t>
                      </a:r>
                      <a:r>
                        <a:rPr lang="ru-RU" sz="1400" b="1" baseline="0" dirty="0" smtClean="0"/>
                        <a:t> результат</a:t>
                      </a:r>
                      <a:endParaRPr lang="ru-RU" sz="1400" b="1" dirty="0"/>
                    </a:p>
                  </a:txBody>
                  <a:tcPr/>
                </a:tc>
              </a:tr>
              <a:tr h="432378">
                <a:tc row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Второй год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Промежуточная</a:t>
                      </a:r>
                      <a:r>
                        <a:rPr lang="ru-RU" sz="1400" baseline="0" dirty="0" smtClean="0"/>
                        <a:t> диагностика учителей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Корректировка направлений работы и методов</a:t>
                      </a:r>
                      <a:endParaRPr lang="ru-RU" sz="1400" dirty="0"/>
                    </a:p>
                  </a:txBody>
                  <a:tcPr/>
                </a:tc>
              </a:tr>
              <a:tr h="465177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Расширение работы ПОС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Охват большей части педагогических работников в работу ПОС</a:t>
                      </a:r>
                      <a:endParaRPr lang="ru-RU" sz="1400" dirty="0"/>
                    </a:p>
                  </a:txBody>
                  <a:tcPr/>
                </a:tc>
              </a:tr>
              <a:tr h="465177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Тренинги</a:t>
                      </a:r>
                      <a:r>
                        <a:rPr lang="ru-RU" sz="1400" baseline="0" dirty="0" smtClean="0"/>
                        <a:t> по овладению передовыми методами и технологиями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Владение методиками, инструментами оценивания результатов</a:t>
                      </a:r>
                      <a:endParaRPr lang="ru-RU" sz="1400" dirty="0"/>
                    </a:p>
                  </a:txBody>
                  <a:tcPr/>
                </a:tc>
              </a:tr>
              <a:tr h="592347">
                <a:tc row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b="1" dirty="0" smtClean="0"/>
                        <a:t>Третий год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Обобщение опыта по реализации ЛРОС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Семинары, </a:t>
                      </a:r>
                      <a:r>
                        <a:rPr lang="ru-RU" sz="1400" dirty="0" err="1" smtClean="0"/>
                        <a:t>вебинары</a:t>
                      </a:r>
                      <a:r>
                        <a:rPr lang="ru-RU" sz="1400" dirty="0" smtClean="0"/>
                        <a:t>, тренинги с учителями и обучающимися с использованием продуктов проекта</a:t>
                      </a:r>
                      <a:endParaRPr lang="ru-RU" sz="1400" dirty="0"/>
                    </a:p>
                  </a:txBody>
                  <a:tcPr/>
                </a:tc>
              </a:tr>
              <a:tr h="259952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Выходная диагностика реализации проекта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smtClean="0"/>
                        <a:t>Подведение анализа реализации проекта</a:t>
                      </a:r>
                      <a:endParaRPr lang="ru-RU" sz="1400" dirty="0"/>
                    </a:p>
                  </a:txBody>
                  <a:tcPr/>
                </a:tc>
              </a:tr>
              <a:tr h="592347"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Апробация, накопление и дальнейшее распространение опыта по формированию ЛРОС.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ru-RU" sz="1400" dirty="0" err="1" smtClean="0"/>
                        <a:t>Востребованность</a:t>
                      </a:r>
                      <a:r>
                        <a:rPr lang="ru-RU" sz="1400" dirty="0" smtClean="0"/>
                        <a:t> проекта другими образовательными организациями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60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58775" y="707231"/>
            <a:ext cx="8426450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МЕСТО ПРОЕКТА В </a:t>
            </a:r>
            <a:r>
              <a:rPr lang="ru-RU" altLang="ru-RU" sz="24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РАБОТЕ ШКОЛЫ</a:t>
            </a:r>
            <a:endParaRPr lang="ru-RU" altLang="ru-RU" sz="24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6" y="1366345"/>
            <a:ext cx="7811311" cy="316674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Проект школы ЛРОС органично вписывается в контекст программы развития и основной образовательной программы. </a:t>
            </a:r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dirty="0" smtClean="0">
                <a:latin typeface="Fedra Sans Pro Book"/>
                <a:ea typeface="Fedra Sans Pro Light"/>
                <a:cs typeface="Fedra Sans Pro Light"/>
              </a:rPr>
              <a:t>Проект направлен на то, чтобы выпускник был способен к адаптации, самоопределению и самореализации в быстроменяющемся мире. 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dirty="0"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7302" y="3581127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0" y="520415"/>
            <a:ext cx="8874125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32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ОЦЕНКА РЕЗУЛЬТАТОВ </a:t>
            </a:r>
            <a:r>
              <a:rPr lang="ru-RU" altLang="ru-RU" sz="32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ПРОЕКТА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963613"/>
            <a:ext cx="7718863" cy="371539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  <a:ea typeface="Fedra Sans Pro Light"/>
                <a:cs typeface="Fedra Sans Pro Light"/>
              </a:rPr>
              <a:t>Оценка сформированности личностного потенциала, профессионального уровня учителей и комфортности образовательной среды.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Систематизация нормативно-правовых актов в рамках реализации проекта.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Обогащение «методического портфеля» по развитию ЛП учителя.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Обобщение опыта работы ПОС по корректировке направлений деятельности учителя.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Совершенствование пространственно-предметной среды пополнение материально-технической базы.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</a:rPr>
              <a:t>Продолжение внедрения ЛРОС </a:t>
            </a:r>
            <a:r>
              <a:rPr lang="ru-RU" altLang="ru-RU" dirty="0" smtClean="0">
                <a:latin typeface="Fedra Sans Pro Book"/>
                <a:ea typeface="Fedra Sans Pro Light"/>
                <a:cs typeface="Fedra Sans Pro Light"/>
              </a:rPr>
              <a:t>с учетом средовых и ценностных изменений в ОО</a:t>
            </a:r>
            <a:r>
              <a:rPr lang="ru-RU" altLang="ru-RU" dirty="0" smtClean="0">
                <a:latin typeface="Fedra Sans Pro Book"/>
              </a:rPr>
              <a:t>. </a:t>
            </a:r>
          </a:p>
          <a:p>
            <a:pPr marL="457200" indent="-457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r>
              <a:rPr lang="ru-RU" altLang="ru-RU" dirty="0" smtClean="0">
                <a:latin typeface="Fedra Sans Pro Book"/>
                <a:ea typeface="Fedra Sans Pro Light"/>
                <a:cs typeface="Fedra Sans Pro Light"/>
              </a:rPr>
              <a:t>Информирование о результатах проекта  через СМИ, сайт школы и публичный отчет руководителя.</a:t>
            </a:r>
            <a:endParaRPr lang="ru-RU" altLang="ru-RU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78230" y="596658"/>
            <a:ext cx="84264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КРАТКАЯ СПРАВКА О </a:t>
            </a: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ШКОЛЕ</a:t>
            </a:r>
            <a:endParaRPr lang="ru-RU" altLang="ru-RU" sz="2800" b="1" dirty="0">
              <a:solidFill>
                <a:srgbClr val="424242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32296" y="1124606"/>
            <a:ext cx="7937769" cy="248435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dirty="0" smtClean="0">
                <a:latin typeface="Fedra Sans Pro Book"/>
                <a:ea typeface="Fedra Sans Pro Light"/>
                <a:cs typeface="Fedra Sans Pro Light"/>
              </a:rPr>
              <a:t>МБОУ «Школа №22 – Центр образования» была образована 26 июня 2017 года путем реорганизации МБОУ «Школа №22 с углубленным изучением отдельных предметов» и МБОУ «Школа №58».  Эти школы до объединения имели разные векторы развития: физико-математическое образование и кадетское движение, курируемое Управлением ФСКН.</a:t>
            </a:r>
          </a:p>
          <a:p>
            <a:pPr indent="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dirty="0" smtClean="0">
                <a:latin typeface="Fedra Sans Pro"/>
              </a:rPr>
              <a:t>Контингент обучающихся и родителей двух зданий отличается уровнем внутренней мотивации, материальной обеспеченности, сформированности ключевых компетенций.  Более 15% ученического состава составляют представители стран ближнего зарубежья. </a:t>
            </a: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1600" dirty="0" smtClean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3300" y="3599235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617" y="1341031"/>
            <a:ext cx="7733489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1600" algn="just">
              <a:lnSpc>
                <a:spcPct val="90000"/>
              </a:lnSpc>
            </a:pPr>
            <a:r>
              <a:rPr lang="ru-RU" dirty="0" smtClean="0">
                <a:latin typeface="Fedra Sans Pro"/>
              </a:rPr>
              <a:t>Образовательный процесс осуществляется в 3-х зданиях, построенных в 1954, 1961 и 1964 годах. Общая площадь всего используемого помещения - 6874 </a:t>
            </a:r>
            <a:r>
              <a:rPr lang="ru-RU" dirty="0" err="1" smtClean="0">
                <a:latin typeface="Fedra Sans Pro"/>
              </a:rPr>
              <a:t>м.кв</a:t>
            </a:r>
            <a:r>
              <a:rPr lang="ru-RU" dirty="0" smtClean="0">
                <a:latin typeface="Fedra Sans Pro"/>
              </a:rPr>
              <a:t>. Имеется 3 спортивных зала, 2 школьные библиотеки на 20 мест, 3 компьютерных кабинета (32 рабочих места), 2 столовые на 200 мест, 22 интерактивных комплекта, 10 проекторов с экраном, 126 компьютеров и ноутбуков, школьная мастерская, оборудованная 7 станками и 12 швейными машинками.  На территории школы имеется футбольная площадка, 2 площадки для силовых упражнений и подвижных игр.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051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830317" y="798786"/>
          <a:ext cx="2480442" cy="3279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114800" y="2606566"/>
          <a:ext cx="3547241" cy="2072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3563007" y="935421"/>
          <a:ext cx="4099034" cy="167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3300" y="3599235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35725" y="1145628"/>
          <a:ext cx="7210096" cy="3458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3300" y="3599235"/>
            <a:ext cx="1078589" cy="107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330740" y="769144"/>
            <a:ext cx="84264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СОЦИАЛЬНОЕ ПАРТНЕРСТВО</a:t>
            </a:r>
            <a:endParaRPr lang="ru-RU" altLang="ru-RU" sz="28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1524000" y="1198178"/>
          <a:ext cx="6096000" cy="3405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2" name="AutoShape 2" descr="https://portal.kai.ru/image/journal/article?img_id=6165643&amp;t=14990896099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ortal.kai.ru/image/journal/article?img_id=6165643&amp;t=14990896099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9372" y="1198178"/>
            <a:ext cx="1619214" cy="1214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9372" y="3390142"/>
            <a:ext cx="1830628" cy="121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45230" y="1198178"/>
            <a:ext cx="1198179" cy="151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24000" y="3314193"/>
            <a:ext cx="1719409" cy="128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30740" y="769144"/>
            <a:ext cx="84264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СЕТЕВОЕ ВЗАИМОДЕЙСТВИЕ</a:t>
            </a:r>
            <a:endParaRPr lang="ru-RU" altLang="ru-RU" sz="28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23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30740" y="769144"/>
            <a:ext cx="84264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ИССЛЕДОВАНИЕ СРЕДЫ ОО</a:t>
            </a:r>
            <a:endParaRPr lang="ru-RU" altLang="ru-RU" sz="2800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93684" y="1158081"/>
            <a:ext cx="7157544" cy="334582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indent="288000" algn="just"/>
            <a:r>
              <a:rPr lang="ru-RU" sz="2000" b="1" dirty="0" smtClean="0"/>
              <a:t>Инструментарий </a:t>
            </a:r>
            <a:r>
              <a:rPr lang="ru-RU" sz="2000" b="1" dirty="0"/>
              <a:t>и методы </a:t>
            </a:r>
            <a:r>
              <a:rPr lang="ru-RU" sz="2000" b="1" dirty="0" smtClean="0"/>
              <a:t>анализа</a:t>
            </a:r>
            <a:r>
              <a:rPr lang="ru-RU" sz="2000" dirty="0" smtClean="0"/>
              <a:t>: диагностирование школьное среды по </a:t>
            </a:r>
            <a:r>
              <a:rPr lang="ru-RU" sz="2000" dirty="0" err="1" smtClean="0"/>
              <a:t>В.А.Ясвину</a:t>
            </a:r>
            <a:r>
              <a:rPr lang="ru-RU" sz="2000" dirty="0" smtClean="0"/>
              <a:t>, опрос учителей и учащихся, родителей; наблюдение на уроках в рамках ПОС; </a:t>
            </a:r>
            <a:r>
              <a:rPr lang="ru-RU" sz="2000" dirty="0"/>
              <a:t>изучение </a:t>
            </a:r>
            <a:r>
              <a:rPr lang="ru-RU" sz="2000" dirty="0" smtClean="0"/>
              <a:t>документов по проблеме, </a:t>
            </a:r>
            <a:r>
              <a:rPr lang="ru-RU" sz="2000" dirty="0"/>
              <a:t>сравнение статистических данных </a:t>
            </a:r>
            <a:r>
              <a:rPr lang="ru-RU" sz="2000" dirty="0" smtClean="0"/>
              <a:t>по итогам входного, промежуточного и выходного диагностирования.</a:t>
            </a:r>
            <a:endParaRPr lang="ru-RU" sz="2000" dirty="0"/>
          </a:p>
          <a:p>
            <a:pPr indent="288000" algn="just"/>
            <a:r>
              <a:rPr lang="ru-RU" sz="2000" b="1" dirty="0"/>
              <a:t>Полученные </a:t>
            </a:r>
            <a:r>
              <a:rPr lang="ru-RU" sz="2000" b="1" dirty="0" smtClean="0"/>
              <a:t>результаты</a:t>
            </a:r>
            <a:r>
              <a:rPr lang="ru-RU" sz="2000" dirty="0" smtClean="0"/>
              <a:t>: «</a:t>
            </a:r>
            <a:r>
              <a:rPr lang="ru-RU" sz="2000" dirty="0"/>
              <a:t>паутинка» по </a:t>
            </a:r>
            <a:r>
              <a:rPr lang="ru-RU" sz="2000" dirty="0" err="1" smtClean="0"/>
              <a:t>В.А.Ясвину</a:t>
            </a:r>
            <a:r>
              <a:rPr lang="ru-RU" sz="2000" dirty="0" smtClean="0"/>
              <a:t> в динамике, аналитические таблицы, схемы, диаграммы по итогам диагностирования; методические рекомендации по итогам работы ПОС.</a:t>
            </a:r>
            <a:endParaRPr lang="ru-RU" sz="2000" dirty="0"/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i="1" dirty="0">
              <a:latin typeface="Fedra Sans Pro Book"/>
              <a:ea typeface="Fedra Sans Pro Light"/>
              <a:cs typeface="Fedra Sans Pro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9759" y="3677055"/>
            <a:ext cx="991041" cy="99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16156</TotalTime>
  <Words>1457</Words>
  <Application>Microsoft Office PowerPoint</Application>
  <PresentationFormat>Экран (16:9)</PresentationFormat>
  <Paragraphs>210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презентации Вклад в будущее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Daniil</dc:creator>
  <cp:lastModifiedBy>Алсу</cp:lastModifiedBy>
  <cp:revision>563</cp:revision>
  <dcterms:modified xsi:type="dcterms:W3CDTF">2020-04-03T04:41:14Z</dcterms:modified>
</cp:coreProperties>
</file>